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0033"/>
    <a:srgbClr val="FFCC00"/>
    <a:srgbClr val="99CCFF"/>
    <a:srgbClr val="CCECFF"/>
    <a:srgbClr val="3333CC"/>
    <a:srgbClr val="663300"/>
    <a:srgbClr val="FFFF99"/>
    <a:srgbClr val="FFC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250" name="グループ化 87249"/>
          <p:cNvGrpSpPr/>
          <p:nvPr/>
        </p:nvGrpSpPr>
        <p:grpSpPr>
          <a:xfrm>
            <a:off x="440576" y="3349093"/>
            <a:ext cx="1379031" cy="1012591"/>
            <a:chOff x="440576" y="3349093"/>
            <a:chExt cx="1379031" cy="1012591"/>
          </a:xfrm>
        </p:grpSpPr>
        <p:grpSp>
          <p:nvGrpSpPr>
            <p:cNvPr id="153" name="グループ化 152"/>
            <p:cNvGrpSpPr/>
            <p:nvPr/>
          </p:nvGrpSpPr>
          <p:grpSpPr>
            <a:xfrm>
              <a:off x="440576" y="3349093"/>
              <a:ext cx="1379031" cy="1012591"/>
              <a:chOff x="440576" y="5196493"/>
              <a:chExt cx="1542093" cy="1115912"/>
            </a:xfrm>
          </p:grpSpPr>
          <p:grpSp>
            <p:nvGrpSpPr>
              <p:cNvPr id="154" name="グループ化 153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61" name="フローチャート: 手作業 160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ローチャート: 処理 161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59" name="フローチャート: 手作業 158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ローチャート: 処理 159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57" name="フローチャート: 手作業 156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ローチャート: 処理 157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9" name="グループ化 168"/>
            <p:cNvGrpSpPr/>
            <p:nvPr/>
          </p:nvGrpSpPr>
          <p:grpSpPr>
            <a:xfrm flipV="1">
              <a:off x="719963" y="3590398"/>
              <a:ext cx="820256" cy="297016"/>
              <a:chOff x="697183" y="3388094"/>
              <a:chExt cx="820256" cy="297016"/>
            </a:xfrm>
          </p:grpSpPr>
          <p:sp>
            <p:nvSpPr>
              <p:cNvPr id="170" name="アーチ 169"/>
              <p:cNvSpPr/>
              <p:nvPr/>
            </p:nvSpPr>
            <p:spPr bwMode="auto">
              <a:xfrm rot="10800000">
                <a:off x="1220423" y="3388094"/>
                <a:ext cx="297016" cy="297016"/>
              </a:xfrm>
              <a:prstGeom prst="blockArc">
                <a:avLst>
                  <a:gd name="adj1" fmla="val 12255295"/>
                  <a:gd name="adj2" fmla="val 19974543"/>
                  <a:gd name="adj3" fmla="val 1807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アーチ 170"/>
              <p:cNvSpPr/>
              <p:nvPr/>
            </p:nvSpPr>
            <p:spPr bwMode="auto">
              <a:xfrm rot="10800000">
                <a:off x="697183" y="3388094"/>
                <a:ext cx="297016" cy="297016"/>
              </a:xfrm>
              <a:prstGeom prst="blockArc">
                <a:avLst>
                  <a:gd name="adj1" fmla="val 12255295"/>
                  <a:gd name="adj2" fmla="val 19974543"/>
                  <a:gd name="adj3" fmla="val 1807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249" name="グループ化 87248"/>
          <p:cNvGrpSpPr/>
          <p:nvPr/>
        </p:nvGrpSpPr>
        <p:grpSpPr>
          <a:xfrm>
            <a:off x="2299856" y="2945222"/>
            <a:ext cx="1523069" cy="1416462"/>
            <a:chOff x="2299856" y="2945222"/>
            <a:chExt cx="1523069" cy="1416462"/>
          </a:xfrm>
        </p:grpSpPr>
        <p:grpSp>
          <p:nvGrpSpPr>
            <p:cNvPr id="172" name="グループ化 171"/>
            <p:cNvGrpSpPr/>
            <p:nvPr/>
          </p:nvGrpSpPr>
          <p:grpSpPr>
            <a:xfrm>
              <a:off x="2299856" y="3349093"/>
              <a:ext cx="1379031" cy="1012591"/>
              <a:chOff x="440576" y="5196493"/>
              <a:chExt cx="1542093" cy="1115912"/>
            </a:xfrm>
          </p:grpSpPr>
          <p:grpSp>
            <p:nvGrpSpPr>
              <p:cNvPr id="173" name="グループ化 172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80" name="フローチャート: 手作業 179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ローチャート: 処理 180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" name="グループ化 173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78" name="フローチャート: 手作業 177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ローチャート: 処理 178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76" name="フローチャート: 手作業 175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ローチャート: 処理 176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" name="円/楕円 15"/>
            <p:cNvSpPr/>
            <p:nvPr/>
          </p:nvSpPr>
          <p:spPr bwMode="auto">
            <a:xfrm>
              <a:off x="2561869" y="3407144"/>
              <a:ext cx="331762" cy="3317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 bwMode="auto">
            <a:xfrm>
              <a:off x="3085109" y="3407144"/>
              <a:ext cx="331762" cy="3317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 bwMode="auto">
            <a:xfrm>
              <a:off x="2643693" y="3488968"/>
              <a:ext cx="168114" cy="16811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 bwMode="auto">
            <a:xfrm>
              <a:off x="3167949" y="3488968"/>
              <a:ext cx="168114" cy="16811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Freeform 64"/>
            <p:cNvSpPr>
              <a:spLocks/>
            </p:cNvSpPr>
            <p:nvPr/>
          </p:nvSpPr>
          <p:spPr bwMode="auto">
            <a:xfrm rot="3600000">
              <a:off x="3295523" y="3006336"/>
              <a:ext cx="588516" cy="466288"/>
            </a:xfrm>
            <a:custGeom>
              <a:avLst/>
              <a:gdLst>
                <a:gd name="T0" fmla="*/ 0 w 384"/>
                <a:gd name="T1" fmla="*/ 261 h 261"/>
                <a:gd name="T2" fmla="*/ 90 w 384"/>
                <a:gd name="T3" fmla="*/ 227 h 261"/>
                <a:gd name="T4" fmla="*/ 16 w 384"/>
                <a:gd name="T5" fmla="*/ 125 h 261"/>
                <a:gd name="T6" fmla="*/ 136 w 384"/>
                <a:gd name="T7" fmla="*/ 169 h 261"/>
                <a:gd name="T8" fmla="*/ 61 w 384"/>
                <a:gd name="T9" fmla="*/ 0 h 261"/>
                <a:gd name="T10" fmla="*/ 220 w 384"/>
                <a:gd name="T11" fmla="*/ 133 h 261"/>
                <a:gd name="T12" fmla="*/ 232 w 384"/>
                <a:gd name="T13" fmla="*/ 0 h 261"/>
                <a:gd name="T14" fmla="*/ 292 w 384"/>
                <a:gd name="T15" fmla="*/ 121 h 261"/>
                <a:gd name="T16" fmla="*/ 384 w 384"/>
                <a:gd name="T17" fmla="*/ 49 h 261"/>
                <a:gd name="connsiteX0" fmla="*/ 0 w 10000"/>
                <a:gd name="connsiteY0" fmla="*/ 11657 h 11657"/>
                <a:gd name="connsiteX1" fmla="*/ 2344 w 10000"/>
                <a:gd name="connsiteY1" fmla="*/ 10354 h 11657"/>
                <a:gd name="connsiteX2" fmla="*/ 417 w 10000"/>
                <a:gd name="connsiteY2" fmla="*/ 6446 h 11657"/>
                <a:gd name="connsiteX3" fmla="*/ 3542 w 10000"/>
                <a:gd name="connsiteY3" fmla="*/ 8132 h 11657"/>
                <a:gd name="connsiteX4" fmla="*/ 1770 w 10000"/>
                <a:gd name="connsiteY4" fmla="*/ 0 h 11657"/>
                <a:gd name="connsiteX5" fmla="*/ 5729 w 10000"/>
                <a:gd name="connsiteY5" fmla="*/ 6753 h 11657"/>
                <a:gd name="connsiteX6" fmla="*/ 6042 w 10000"/>
                <a:gd name="connsiteY6" fmla="*/ 1657 h 11657"/>
                <a:gd name="connsiteX7" fmla="*/ 7604 w 10000"/>
                <a:gd name="connsiteY7" fmla="*/ 6293 h 11657"/>
                <a:gd name="connsiteX8" fmla="*/ 10000 w 10000"/>
                <a:gd name="connsiteY8" fmla="*/ 3534 h 1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00" h="11657">
                  <a:moveTo>
                    <a:pt x="0" y="11657"/>
                  </a:moveTo>
                  <a:lnTo>
                    <a:pt x="2344" y="10354"/>
                  </a:lnTo>
                  <a:lnTo>
                    <a:pt x="417" y="6446"/>
                  </a:lnTo>
                  <a:lnTo>
                    <a:pt x="3542" y="8132"/>
                  </a:lnTo>
                  <a:lnTo>
                    <a:pt x="1770" y="0"/>
                  </a:lnTo>
                  <a:lnTo>
                    <a:pt x="5729" y="6753"/>
                  </a:lnTo>
                  <a:cubicBezTo>
                    <a:pt x="5833" y="5054"/>
                    <a:pt x="5938" y="3356"/>
                    <a:pt x="6042" y="1657"/>
                  </a:cubicBezTo>
                  <a:lnTo>
                    <a:pt x="7604" y="6293"/>
                  </a:lnTo>
                  <a:lnTo>
                    <a:pt x="10000" y="3534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7248" name="グループ化 87247"/>
          <p:cNvGrpSpPr/>
          <p:nvPr/>
        </p:nvGrpSpPr>
        <p:grpSpPr>
          <a:xfrm>
            <a:off x="4166756" y="2791096"/>
            <a:ext cx="1557984" cy="1570588"/>
            <a:chOff x="4166756" y="2791096"/>
            <a:chExt cx="1557984" cy="1570588"/>
          </a:xfrm>
        </p:grpSpPr>
        <p:sp>
          <p:nvSpPr>
            <p:cNvPr id="213" name="AutoShape 55"/>
            <p:cNvSpPr>
              <a:spLocks noChangeArrowheads="1"/>
            </p:cNvSpPr>
            <p:nvPr/>
          </p:nvSpPr>
          <p:spPr bwMode="auto">
            <a:xfrm>
              <a:off x="4838459" y="2791096"/>
              <a:ext cx="886281" cy="886281"/>
            </a:xfrm>
            <a:prstGeom prst="star16">
              <a:avLst>
                <a:gd name="adj" fmla="val 4038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" name="グループ化 197"/>
            <p:cNvGrpSpPr/>
            <p:nvPr/>
          </p:nvGrpSpPr>
          <p:grpSpPr>
            <a:xfrm>
              <a:off x="4166756" y="3349093"/>
              <a:ext cx="1379031" cy="1012591"/>
              <a:chOff x="440576" y="5196493"/>
              <a:chExt cx="1542093" cy="1115912"/>
            </a:xfrm>
          </p:grpSpPr>
          <p:grpSp>
            <p:nvGrpSpPr>
              <p:cNvPr id="199" name="グループ化 198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06" name="フローチャート: 手作業 205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ローチャート: 処理 206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04" name="フローチャート: 手作業 203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ローチャート: 処理 204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" name="グループ化 200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02" name="フローチャート: 手作業 201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ローチャート: 処理 202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8" name="円/楕円 207"/>
            <p:cNvSpPr/>
            <p:nvPr/>
          </p:nvSpPr>
          <p:spPr bwMode="auto">
            <a:xfrm>
              <a:off x="4428769" y="3407144"/>
              <a:ext cx="331762" cy="3317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 bwMode="auto">
            <a:xfrm>
              <a:off x="4952009" y="3407144"/>
              <a:ext cx="331762" cy="3317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 bwMode="auto">
            <a:xfrm>
              <a:off x="4510593" y="3488968"/>
              <a:ext cx="168114" cy="16811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 bwMode="auto">
            <a:xfrm>
              <a:off x="5034849" y="3488968"/>
              <a:ext cx="168114" cy="16811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247" name="グループ化 87246"/>
          <p:cNvGrpSpPr/>
          <p:nvPr/>
        </p:nvGrpSpPr>
        <p:grpSpPr>
          <a:xfrm>
            <a:off x="6041276" y="2817312"/>
            <a:ext cx="1555771" cy="1544372"/>
            <a:chOff x="6041276" y="2817312"/>
            <a:chExt cx="1555771" cy="1544372"/>
          </a:xfrm>
        </p:grpSpPr>
        <p:sp>
          <p:nvSpPr>
            <p:cNvPr id="214" name="AutoShape 55"/>
            <p:cNvSpPr>
              <a:spLocks noChangeArrowheads="1"/>
            </p:cNvSpPr>
            <p:nvPr/>
          </p:nvSpPr>
          <p:spPr bwMode="auto">
            <a:xfrm>
              <a:off x="6909369" y="2817312"/>
              <a:ext cx="687678" cy="687678"/>
            </a:xfrm>
            <a:prstGeom prst="star16">
              <a:avLst>
                <a:gd name="adj" fmla="val 4038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6" name="グループ化 225"/>
            <p:cNvGrpSpPr/>
            <p:nvPr/>
          </p:nvGrpSpPr>
          <p:grpSpPr>
            <a:xfrm>
              <a:off x="6041276" y="3349093"/>
              <a:ext cx="1379031" cy="1012591"/>
              <a:chOff x="440576" y="5196493"/>
              <a:chExt cx="1542093" cy="1115912"/>
            </a:xfrm>
          </p:grpSpPr>
          <p:grpSp>
            <p:nvGrpSpPr>
              <p:cNvPr id="227" name="グループ化 226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34" name="フローチャート: 手作業 233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ローチャート: 処理 234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32" name="フローチャート: 手作業 231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ローチャート: 処理 232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30" name="フローチャート: 手作業 229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ローチャート: 処理 230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0" name="AutoShape 55"/>
            <p:cNvSpPr>
              <a:spLocks noChangeArrowheads="1"/>
            </p:cNvSpPr>
            <p:nvPr/>
          </p:nvSpPr>
          <p:spPr bwMode="auto">
            <a:xfrm>
              <a:off x="6041276" y="2818225"/>
              <a:ext cx="446244" cy="446244"/>
            </a:xfrm>
            <a:prstGeom prst="star16">
              <a:avLst>
                <a:gd name="adj" fmla="val 4038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6181464" y="3344215"/>
              <a:ext cx="457620" cy="457620"/>
              <a:chOff x="6242329" y="3407144"/>
              <a:chExt cx="331762" cy="331762"/>
            </a:xfrm>
            <a:solidFill>
              <a:srgbClr val="FFFF00"/>
            </a:solidFill>
          </p:grpSpPr>
          <p:sp>
            <p:nvSpPr>
              <p:cNvPr id="271" name="円/楕円 270"/>
              <p:cNvSpPr/>
              <p:nvPr/>
            </p:nvSpPr>
            <p:spPr bwMode="auto">
              <a:xfrm>
                <a:off x="6242329" y="3407144"/>
                <a:ext cx="331762" cy="33176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円/楕円 271"/>
              <p:cNvSpPr/>
              <p:nvPr/>
            </p:nvSpPr>
            <p:spPr bwMode="auto">
              <a:xfrm>
                <a:off x="6324153" y="3488968"/>
                <a:ext cx="168114" cy="16811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/>
            <p:cNvGrpSpPr/>
            <p:nvPr/>
          </p:nvGrpSpPr>
          <p:grpSpPr>
            <a:xfrm>
              <a:off x="6813924" y="3344215"/>
              <a:ext cx="457620" cy="457620"/>
              <a:chOff x="6242329" y="3407144"/>
              <a:chExt cx="331762" cy="331762"/>
            </a:xfrm>
            <a:solidFill>
              <a:srgbClr val="FFFF00"/>
            </a:solidFill>
          </p:grpSpPr>
          <p:sp>
            <p:nvSpPr>
              <p:cNvPr id="275" name="円/楕円 274"/>
              <p:cNvSpPr/>
              <p:nvPr/>
            </p:nvSpPr>
            <p:spPr bwMode="auto">
              <a:xfrm>
                <a:off x="6242329" y="3407144"/>
                <a:ext cx="331762" cy="33176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円/楕円 275"/>
              <p:cNvSpPr/>
              <p:nvPr/>
            </p:nvSpPr>
            <p:spPr bwMode="auto">
              <a:xfrm>
                <a:off x="6324153" y="3488968"/>
                <a:ext cx="168114" cy="16811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/>
          <p:cNvGrpSpPr/>
          <p:nvPr/>
        </p:nvGrpSpPr>
        <p:grpSpPr>
          <a:xfrm>
            <a:off x="7915796" y="2948204"/>
            <a:ext cx="1550692" cy="1411603"/>
            <a:chOff x="7915796" y="2948204"/>
            <a:chExt cx="1550692" cy="1411603"/>
          </a:xfrm>
        </p:grpSpPr>
        <p:grpSp>
          <p:nvGrpSpPr>
            <p:cNvPr id="253" name="グループ化 252"/>
            <p:cNvGrpSpPr/>
            <p:nvPr/>
          </p:nvGrpSpPr>
          <p:grpSpPr>
            <a:xfrm>
              <a:off x="7915796" y="3333853"/>
              <a:ext cx="1379031" cy="1012591"/>
              <a:chOff x="440576" y="5196493"/>
              <a:chExt cx="1542093" cy="1115912"/>
            </a:xfrm>
          </p:grpSpPr>
          <p:grpSp>
            <p:nvGrpSpPr>
              <p:cNvPr id="254" name="グループ化 253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61" name="フローチャート: 手作業 260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ローチャート: 処理 261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59" name="フローチャート: 手作業 258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ローチャート: 処理 259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57" name="フローチャート: 手作業 256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ローチャート: 処理 257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3" name="グループ化 262"/>
            <p:cNvGrpSpPr/>
            <p:nvPr/>
          </p:nvGrpSpPr>
          <p:grpSpPr>
            <a:xfrm>
              <a:off x="8283370" y="2948204"/>
              <a:ext cx="667894" cy="302853"/>
              <a:chOff x="8283370" y="4786754"/>
              <a:chExt cx="590868" cy="430264"/>
            </a:xfrm>
          </p:grpSpPr>
          <p:sp>
            <p:nvSpPr>
              <p:cNvPr id="264" name="小波 263"/>
              <p:cNvSpPr/>
              <p:nvPr/>
            </p:nvSpPr>
            <p:spPr bwMode="auto">
              <a:xfrm rot="5400000">
                <a:off x="8120415" y="4949709"/>
                <a:ext cx="430261" cy="10435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小波 264"/>
              <p:cNvSpPr/>
              <p:nvPr/>
            </p:nvSpPr>
            <p:spPr bwMode="auto">
              <a:xfrm rot="5400000">
                <a:off x="8363673" y="4949711"/>
                <a:ext cx="430261" cy="10435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小波 265"/>
              <p:cNvSpPr/>
              <p:nvPr/>
            </p:nvSpPr>
            <p:spPr bwMode="auto">
              <a:xfrm rot="5400000">
                <a:off x="8606931" y="4949712"/>
                <a:ext cx="430261" cy="10435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7" name="グループ化 266"/>
            <p:cNvGrpSpPr/>
            <p:nvPr/>
          </p:nvGrpSpPr>
          <p:grpSpPr>
            <a:xfrm>
              <a:off x="8142822" y="3481847"/>
              <a:ext cx="924978" cy="291754"/>
              <a:chOff x="7021220" y="3349093"/>
              <a:chExt cx="1712200" cy="540060"/>
            </a:xfrm>
            <a:solidFill>
              <a:schemeClr val="tx1"/>
            </a:solidFill>
          </p:grpSpPr>
          <p:sp>
            <p:nvSpPr>
              <p:cNvPr id="268" name="L 字 267"/>
              <p:cNvSpPr/>
              <p:nvPr/>
            </p:nvSpPr>
            <p:spPr bwMode="auto">
              <a:xfrm rot="2700000">
                <a:off x="8193360" y="3349093"/>
                <a:ext cx="540060" cy="540060"/>
              </a:xfrm>
              <a:prstGeom prst="corner">
                <a:avLst>
                  <a:gd name="adj1" fmla="val 27425"/>
                  <a:gd name="adj2" fmla="val 24603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L 字 268"/>
              <p:cNvSpPr/>
              <p:nvPr/>
            </p:nvSpPr>
            <p:spPr bwMode="auto">
              <a:xfrm rot="18900000" flipH="1">
                <a:off x="7021220" y="3349093"/>
                <a:ext cx="540060" cy="540060"/>
              </a:xfrm>
              <a:prstGeom prst="corner">
                <a:avLst>
                  <a:gd name="adj1" fmla="val 27425"/>
                  <a:gd name="adj2" fmla="val 24603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8" name="Group 185"/>
            <p:cNvGrpSpPr>
              <a:grpSpLocks/>
            </p:cNvGrpSpPr>
            <p:nvPr/>
          </p:nvGrpSpPr>
          <p:grpSpPr bwMode="auto">
            <a:xfrm rot="900000">
              <a:off x="8954319" y="3710450"/>
              <a:ext cx="512169" cy="649357"/>
              <a:chOff x="1136" y="1593"/>
              <a:chExt cx="425" cy="539"/>
            </a:xfrm>
          </p:grpSpPr>
          <p:sp>
            <p:nvSpPr>
              <p:cNvPr id="299" name="AutoShape 186"/>
              <p:cNvSpPr>
                <a:spLocks noChangeArrowheads="1"/>
              </p:cNvSpPr>
              <p:nvPr/>
            </p:nvSpPr>
            <p:spPr bwMode="auto">
              <a:xfrm>
                <a:off x="1192" y="1848"/>
                <a:ext cx="312" cy="284"/>
              </a:xfrm>
              <a:prstGeom prst="roundRect">
                <a:avLst>
                  <a:gd name="adj" fmla="val 29227"/>
                </a:avLst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" name="AutoShape 187"/>
              <p:cNvSpPr>
                <a:spLocks noChangeArrowheads="1"/>
              </p:cNvSpPr>
              <p:nvPr/>
            </p:nvSpPr>
            <p:spPr bwMode="auto">
              <a:xfrm>
                <a:off x="1221" y="1905"/>
                <a:ext cx="255" cy="198"/>
              </a:xfrm>
              <a:prstGeom prst="roundRect">
                <a:avLst>
                  <a:gd name="adj" fmla="val 27778"/>
                </a:avLst>
              </a:prstGeom>
              <a:solidFill>
                <a:srgbClr val="00000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" name="Oval 188"/>
              <p:cNvSpPr>
                <a:spLocks noChangeArrowheads="1"/>
              </p:cNvSpPr>
              <p:nvPr/>
            </p:nvSpPr>
            <p:spPr bwMode="auto">
              <a:xfrm>
                <a:off x="1136" y="1593"/>
                <a:ext cx="425" cy="39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2" name="Group 189"/>
              <p:cNvGrpSpPr>
                <a:grpSpLocks/>
              </p:cNvGrpSpPr>
              <p:nvPr/>
            </p:nvGrpSpPr>
            <p:grpSpPr bwMode="auto">
              <a:xfrm>
                <a:off x="1249" y="1962"/>
                <a:ext cx="198" cy="57"/>
                <a:chOff x="1221" y="1990"/>
                <a:chExt cx="283" cy="85"/>
              </a:xfrm>
            </p:grpSpPr>
            <p:sp>
              <p:nvSpPr>
                <p:cNvPr id="314" name="AutoShape 190"/>
                <p:cNvSpPr>
                  <a:spLocks noChangeArrowheads="1"/>
                </p:cNvSpPr>
                <p:nvPr/>
              </p:nvSpPr>
              <p:spPr bwMode="auto">
                <a:xfrm>
                  <a:off x="1334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5" name="AutoShape 191"/>
                <p:cNvSpPr>
                  <a:spLocks noChangeArrowheads="1"/>
                </p:cNvSpPr>
                <p:nvPr/>
              </p:nvSpPr>
              <p:spPr bwMode="auto">
                <a:xfrm>
                  <a:off x="127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6" name="AutoShape 192"/>
                <p:cNvSpPr>
                  <a:spLocks noChangeArrowheads="1"/>
                </p:cNvSpPr>
                <p:nvPr/>
              </p:nvSpPr>
              <p:spPr bwMode="auto">
                <a:xfrm>
                  <a:off x="1221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" name="AutoShape 193"/>
                <p:cNvSpPr>
                  <a:spLocks noChangeArrowheads="1"/>
                </p:cNvSpPr>
                <p:nvPr/>
              </p:nvSpPr>
              <p:spPr bwMode="auto">
                <a:xfrm>
                  <a:off x="144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" name="AutoShape 194"/>
                <p:cNvSpPr>
                  <a:spLocks noChangeArrowheads="1"/>
                </p:cNvSpPr>
                <p:nvPr/>
              </p:nvSpPr>
              <p:spPr bwMode="auto">
                <a:xfrm>
                  <a:off x="1390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" name="Group 195"/>
              <p:cNvGrpSpPr>
                <a:grpSpLocks/>
              </p:cNvGrpSpPr>
              <p:nvPr/>
            </p:nvGrpSpPr>
            <p:grpSpPr bwMode="auto">
              <a:xfrm>
                <a:off x="1249" y="2047"/>
                <a:ext cx="198" cy="57"/>
                <a:chOff x="1221" y="1990"/>
                <a:chExt cx="283" cy="85"/>
              </a:xfrm>
            </p:grpSpPr>
            <p:sp>
              <p:nvSpPr>
                <p:cNvPr id="309" name="AutoShape 196"/>
                <p:cNvSpPr>
                  <a:spLocks noChangeArrowheads="1"/>
                </p:cNvSpPr>
                <p:nvPr/>
              </p:nvSpPr>
              <p:spPr bwMode="auto">
                <a:xfrm>
                  <a:off x="1334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0" name="AutoShape 197"/>
                <p:cNvSpPr>
                  <a:spLocks noChangeArrowheads="1"/>
                </p:cNvSpPr>
                <p:nvPr/>
              </p:nvSpPr>
              <p:spPr bwMode="auto">
                <a:xfrm>
                  <a:off x="127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" name="AutoShape 198"/>
                <p:cNvSpPr>
                  <a:spLocks noChangeArrowheads="1"/>
                </p:cNvSpPr>
                <p:nvPr/>
              </p:nvSpPr>
              <p:spPr bwMode="auto">
                <a:xfrm>
                  <a:off x="1221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" name="AutoShape 199"/>
                <p:cNvSpPr>
                  <a:spLocks noChangeArrowheads="1"/>
                </p:cNvSpPr>
                <p:nvPr/>
              </p:nvSpPr>
              <p:spPr bwMode="auto">
                <a:xfrm>
                  <a:off x="144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3" name="AutoShape 200"/>
                <p:cNvSpPr>
                  <a:spLocks noChangeArrowheads="1"/>
                </p:cNvSpPr>
                <p:nvPr/>
              </p:nvSpPr>
              <p:spPr bwMode="auto">
                <a:xfrm>
                  <a:off x="1390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4" name="Group 201"/>
              <p:cNvGrpSpPr>
                <a:grpSpLocks/>
              </p:cNvGrpSpPr>
              <p:nvPr/>
            </p:nvGrpSpPr>
            <p:grpSpPr bwMode="auto">
              <a:xfrm>
                <a:off x="1306" y="1905"/>
                <a:ext cx="85" cy="28"/>
                <a:chOff x="1306" y="1877"/>
                <a:chExt cx="84" cy="56"/>
              </a:xfrm>
            </p:grpSpPr>
            <p:sp>
              <p:nvSpPr>
                <p:cNvPr id="307" name="AutoShape 202"/>
                <p:cNvSpPr>
                  <a:spLocks noChangeArrowheads="1"/>
                </p:cNvSpPr>
                <p:nvPr/>
              </p:nvSpPr>
              <p:spPr bwMode="auto">
                <a:xfrm>
                  <a:off x="1306" y="1877"/>
                  <a:ext cx="28" cy="56"/>
                </a:xfrm>
                <a:prstGeom prst="roundRect">
                  <a:avLst>
                    <a:gd name="adj" fmla="val 27778"/>
                  </a:avLst>
                </a:prstGeom>
                <a:solidFill>
                  <a:srgbClr val="000000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" name="AutoShape 203"/>
                <p:cNvSpPr>
                  <a:spLocks noChangeArrowheads="1"/>
                </p:cNvSpPr>
                <p:nvPr/>
              </p:nvSpPr>
              <p:spPr bwMode="auto">
                <a:xfrm>
                  <a:off x="1362" y="1877"/>
                  <a:ext cx="28" cy="56"/>
                </a:xfrm>
                <a:prstGeom prst="roundRect">
                  <a:avLst>
                    <a:gd name="adj" fmla="val 27778"/>
                  </a:avLst>
                </a:prstGeom>
                <a:solidFill>
                  <a:srgbClr val="000000"/>
                </a:solidFill>
                <a:ln w="28575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05" name="AutoShape 204"/>
              <p:cNvSpPr>
                <a:spLocks noChangeArrowheads="1"/>
              </p:cNvSpPr>
              <p:nvPr/>
            </p:nvSpPr>
            <p:spPr bwMode="auto">
              <a:xfrm>
                <a:off x="1192" y="1763"/>
                <a:ext cx="142" cy="113"/>
              </a:xfrm>
              <a:prstGeom prst="roundRect">
                <a:avLst>
                  <a:gd name="adj" fmla="val 48671"/>
                </a:avLst>
              </a:prstGeom>
              <a:solidFill>
                <a:srgbClr val="00000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" name="AutoShape 205"/>
              <p:cNvSpPr>
                <a:spLocks noChangeArrowheads="1"/>
              </p:cNvSpPr>
              <p:nvPr/>
            </p:nvSpPr>
            <p:spPr bwMode="auto">
              <a:xfrm>
                <a:off x="1362" y="1763"/>
                <a:ext cx="142" cy="113"/>
              </a:xfrm>
              <a:prstGeom prst="roundRect">
                <a:avLst>
                  <a:gd name="adj" fmla="val 48671"/>
                </a:avLst>
              </a:prstGeom>
              <a:solidFill>
                <a:srgbClr val="00000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9" name="グループ化 318"/>
          <p:cNvGrpSpPr/>
          <p:nvPr/>
        </p:nvGrpSpPr>
        <p:grpSpPr>
          <a:xfrm>
            <a:off x="440576" y="1405993"/>
            <a:ext cx="1379031" cy="1012591"/>
            <a:chOff x="440576" y="5196493"/>
            <a:chExt cx="1542093" cy="1115912"/>
          </a:xfrm>
        </p:grpSpPr>
        <p:grpSp>
          <p:nvGrpSpPr>
            <p:cNvPr id="320" name="グループ化 319"/>
            <p:cNvGrpSpPr/>
            <p:nvPr/>
          </p:nvGrpSpPr>
          <p:grpSpPr>
            <a:xfrm>
              <a:off x="440576" y="5856185"/>
              <a:ext cx="1542093" cy="456220"/>
              <a:chOff x="4862990" y="2639616"/>
              <a:chExt cx="1428124" cy="329070"/>
            </a:xfrm>
          </p:grpSpPr>
          <p:sp>
            <p:nvSpPr>
              <p:cNvPr id="327" name="フローチャート: 手作業 326"/>
              <p:cNvSpPr/>
              <p:nvPr/>
            </p:nvSpPr>
            <p:spPr bwMode="auto">
              <a:xfrm flipV="1">
                <a:off x="4862990" y="2639616"/>
                <a:ext cx="1428124" cy="149050"/>
              </a:xfrm>
              <a:prstGeom prst="flowChartManualOperation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ローチャート: 処理 327"/>
              <p:cNvSpPr/>
              <p:nvPr/>
            </p:nvSpPr>
            <p:spPr bwMode="auto">
              <a:xfrm>
                <a:off x="4862990" y="2788666"/>
                <a:ext cx="1428124" cy="180020"/>
              </a:xfrm>
              <a:prstGeom prst="flowChartProcess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1" name="グループ化 320"/>
            <p:cNvGrpSpPr/>
            <p:nvPr/>
          </p:nvGrpSpPr>
          <p:grpSpPr>
            <a:xfrm>
              <a:off x="440576" y="5522761"/>
              <a:ext cx="1542093" cy="456220"/>
              <a:chOff x="4862990" y="2639616"/>
              <a:chExt cx="1428124" cy="329070"/>
            </a:xfrm>
          </p:grpSpPr>
          <p:sp>
            <p:nvSpPr>
              <p:cNvPr id="325" name="フローチャート: 手作業 324"/>
              <p:cNvSpPr/>
              <p:nvPr/>
            </p:nvSpPr>
            <p:spPr bwMode="auto">
              <a:xfrm flipV="1">
                <a:off x="4862990" y="2639616"/>
                <a:ext cx="1428124" cy="149050"/>
              </a:xfrm>
              <a:prstGeom prst="flowChartManualOperation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ローチャート: 処理 325"/>
              <p:cNvSpPr/>
              <p:nvPr/>
            </p:nvSpPr>
            <p:spPr bwMode="auto">
              <a:xfrm>
                <a:off x="4862990" y="2788666"/>
                <a:ext cx="1428124" cy="180020"/>
              </a:xfrm>
              <a:prstGeom prst="flowChartProcess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2" name="グループ化 321"/>
            <p:cNvGrpSpPr/>
            <p:nvPr/>
          </p:nvGrpSpPr>
          <p:grpSpPr>
            <a:xfrm>
              <a:off x="440576" y="5196493"/>
              <a:ext cx="1542093" cy="456220"/>
              <a:chOff x="4862990" y="2639616"/>
              <a:chExt cx="1428124" cy="329070"/>
            </a:xfrm>
          </p:grpSpPr>
          <p:sp>
            <p:nvSpPr>
              <p:cNvPr id="323" name="フローチャート: 手作業 322"/>
              <p:cNvSpPr/>
              <p:nvPr/>
            </p:nvSpPr>
            <p:spPr bwMode="auto">
              <a:xfrm flipV="1">
                <a:off x="4862990" y="2639616"/>
                <a:ext cx="1428124" cy="149050"/>
              </a:xfrm>
              <a:prstGeom prst="flowChartManualOperation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ローチャート: 処理 323"/>
              <p:cNvSpPr/>
              <p:nvPr/>
            </p:nvSpPr>
            <p:spPr bwMode="auto">
              <a:xfrm>
                <a:off x="4862990" y="2788666"/>
                <a:ext cx="1428124" cy="180020"/>
              </a:xfrm>
              <a:prstGeom prst="flowChartProcess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4174376" y="825136"/>
            <a:ext cx="1550364" cy="1593448"/>
            <a:chOff x="4174376" y="825136"/>
            <a:chExt cx="1550364" cy="1593448"/>
          </a:xfrm>
        </p:grpSpPr>
        <p:sp>
          <p:nvSpPr>
            <p:cNvPr id="339" name="AutoShape 55"/>
            <p:cNvSpPr>
              <a:spLocks noChangeArrowheads="1"/>
            </p:cNvSpPr>
            <p:nvPr/>
          </p:nvSpPr>
          <p:spPr bwMode="auto">
            <a:xfrm>
              <a:off x="4838459" y="825136"/>
              <a:ext cx="886281" cy="886281"/>
            </a:xfrm>
            <a:prstGeom prst="star16">
              <a:avLst>
                <a:gd name="adj" fmla="val 4038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0" name="グループ化 339"/>
            <p:cNvGrpSpPr/>
            <p:nvPr/>
          </p:nvGrpSpPr>
          <p:grpSpPr>
            <a:xfrm>
              <a:off x="4174376" y="1405993"/>
              <a:ext cx="1379031" cy="1012591"/>
              <a:chOff x="440576" y="5196493"/>
              <a:chExt cx="1542093" cy="1115912"/>
            </a:xfrm>
          </p:grpSpPr>
          <p:grpSp>
            <p:nvGrpSpPr>
              <p:cNvPr id="341" name="グループ化 340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48" name="フローチャート: 手作業 347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ローチャート: 処理 348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46" name="フローチャート: 手作業 345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ローチャート: 処理 346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3" name="グループ化 342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44" name="フローチャート: 手作業 343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ローチャート: 処理 344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2307476" y="996026"/>
            <a:ext cx="1515449" cy="1422558"/>
            <a:chOff x="2307476" y="996026"/>
            <a:chExt cx="1515449" cy="1422558"/>
          </a:xfrm>
        </p:grpSpPr>
        <p:grpSp>
          <p:nvGrpSpPr>
            <p:cNvPr id="329" name="グループ化 328"/>
            <p:cNvGrpSpPr/>
            <p:nvPr/>
          </p:nvGrpSpPr>
          <p:grpSpPr>
            <a:xfrm>
              <a:off x="2307476" y="1405993"/>
              <a:ext cx="1379031" cy="1012591"/>
              <a:chOff x="440576" y="5196493"/>
              <a:chExt cx="1542093" cy="1115912"/>
            </a:xfrm>
          </p:grpSpPr>
          <p:grpSp>
            <p:nvGrpSpPr>
              <p:cNvPr id="330" name="グループ化 329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37" name="フローチャート: 手作業 336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ローチャート: 処理 337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35" name="フローチャート: 手作業 334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ローチャート: 処理 335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33" name="フローチャート: 手作業 332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ローチャート: 処理 333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0" name="Freeform 64"/>
            <p:cNvSpPr>
              <a:spLocks/>
            </p:cNvSpPr>
            <p:nvPr/>
          </p:nvSpPr>
          <p:spPr bwMode="auto">
            <a:xfrm rot="3600000">
              <a:off x="3295523" y="1057140"/>
              <a:ext cx="588516" cy="466288"/>
            </a:xfrm>
            <a:custGeom>
              <a:avLst/>
              <a:gdLst>
                <a:gd name="T0" fmla="*/ 0 w 384"/>
                <a:gd name="T1" fmla="*/ 261 h 261"/>
                <a:gd name="T2" fmla="*/ 90 w 384"/>
                <a:gd name="T3" fmla="*/ 227 h 261"/>
                <a:gd name="T4" fmla="*/ 16 w 384"/>
                <a:gd name="T5" fmla="*/ 125 h 261"/>
                <a:gd name="T6" fmla="*/ 136 w 384"/>
                <a:gd name="T7" fmla="*/ 169 h 261"/>
                <a:gd name="T8" fmla="*/ 61 w 384"/>
                <a:gd name="T9" fmla="*/ 0 h 261"/>
                <a:gd name="T10" fmla="*/ 220 w 384"/>
                <a:gd name="T11" fmla="*/ 133 h 261"/>
                <a:gd name="T12" fmla="*/ 232 w 384"/>
                <a:gd name="T13" fmla="*/ 0 h 261"/>
                <a:gd name="T14" fmla="*/ 292 w 384"/>
                <a:gd name="T15" fmla="*/ 121 h 261"/>
                <a:gd name="T16" fmla="*/ 384 w 384"/>
                <a:gd name="T17" fmla="*/ 49 h 261"/>
                <a:gd name="connsiteX0" fmla="*/ 0 w 10000"/>
                <a:gd name="connsiteY0" fmla="*/ 11657 h 11657"/>
                <a:gd name="connsiteX1" fmla="*/ 2344 w 10000"/>
                <a:gd name="connsiteY1" fmla="*/ 10354 h 11657"/>
                <a:gd name="connsiteX2" fmla="*/ 417 w 10000"/>
                <a:gd name="connsiteY2" fmla="*/ 6446 h 11657"/>
                <a:gd name="connsiteX3" fmla="*/ 3542 w 10000"/>
                <a:gd name="connsiteY3" fmla="*/ 8132 h 11657"/>
                <a:gd name="connsiteX4" fmla="*/ 1770 w 10000"/>
                <a:gd name="connsiteY4" fmla="*/ 0 h 11657"/>
                <a:gd name="connsiteX5" fmla="*/ 5729 w 10000"/>
                <a:gd name="connsiteY5" fmla="*/ 6753 h 11657"/>
                <a:gd name="connsiteX6" fmla="*/ 6042 w 10000"/>
                <a:gd name="connsiteY6" fmla="*/ 1657 h 11657"/>
                <a:gd name="connsiteX7" fmla="*/ 7604 w 10000"/>
                <a:gd name="connsiteY7" fmla="*/ 6293 h 11657"/>
                <a:gd name="connsiteX8" fmla="*/ 10000 w 10000"/>
                <a:gd name="connsiteY8" fmla="*/ 3534 h 1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00" h="11657">
                  <a:moveTo>
                    <a:pt x="0" y="11657"/>
                  </a:moveTo>
                  <a:lnTo>
                    <a:pt x="2344" y="10354"/>
                  </a:lnTo>
                  <a:lnTo>
                    <a:pt x="417" y="6446"/>
                  </a:lnTo>
                  <a:lnTo>
                    <a:pt x="3542" y="8132"/>
                  </a:lnTo>
                  <a:lnTo>
                    <a:pt x="1770" y="0"/>
                  </a:lnTo>
                  <a:lnTo>
                    <a:pt x="5729" y="6753"/>
                  </a:lnTo>
                  <a:cubicBezTo>
                    <a:pt x="5833" y="5054"/>
                    <a:pt x="5938" y="3356"/>
                    <a:pt x="6042" y="1657"/>
                  </a:cubicBezTo>
                  <a:lnTo>
                    <a:pt x="7604" y="6293"/>
                  </a:lnTo>
                  <a:lnTo>
                    <a:pt x="10000" y="3534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6048896" y="851352"/>
            <a:ext cx="1548151" cy="1567232"/>
            <a:chOff x="6048896" y="851352"/>
            <a:chExt cx="1548151" cy="1567232"/>
          </a:xfrm>
        </p:grpSpPr>
        <p:sp>
          <p:nvSpPr>
            <p:cNvPr id="361" name="AutoShape 55"/>
            <p:cNvSpPr>
              <a:spLocks noChangeArrowheads="1"/>
            </p:cNvSpPr>
            <p:nvPr/>
          </p:nvSpPr>
          <p:spPr bwMode="auto">
            <a:xfrm>
              <a:off x="6909369" y="851352"/>
              <a:ext cx="687678" cy="687678"/>
            </a:xfrm>
            <a:prstGeom prst="star16">
              <a:avLst>
                <a:gd name="adj" fmla="val 4038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2" name="グループ化 361"/>
            <p:cNvGrpSpPr/>
            <p:nvPr/>
          </p:nvGrpSpPr>
          <p:grpSpPr>
            <a:xfrm>
              <a:off x="6048896" y="1405993"/>
              <a:ext cx="1379031" cy="1012591"/>
              <a:chOff x="440576" y="5196493"/>
              <a:chExt cx="1542093" cy="1115912"/>
            </a:xfrm>
          </p:grpSpPr>
          <p:grpSp>
            <p:nvGrpSpPr>
              <p:cNvPr id="363" name="グループ化 362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70" name="フローチャート: 手作業 369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ローチャート: 処理 370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4" name="グループ化 363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68" name="フローチャート: 手作業 367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ローチャート: 処理 368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5" name="グループ化 364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66" name="フローチャート: 手作業 365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ローチャート: 処理 366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2" name="AutoShape 55"/>
            <p:cNvSpPr>
              <a:spLocks noChangeArrowheads="1"/>
            </p:cNvSpPr>
            <p:nvPr/>
          </p:nvSpPr>
          <p:spPr bwMode="auto">
            <a:xfrm>
              <a:off x="6106983" y="1907128"/>
              <a:ext cx="446244" cy="446244"/>
            </a:xfrm>
            <a:prstGeom prst="star16">
              <a:avLst>
                <a:gd name="adj" fmla="val 4038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7915796" y="1020344"/>
            <a:ext cx="1379031" cy="1398240"/>
            <a:chOff x="7915796" y="1020344"/>
            <a:chExt cx="1379031" cy="1398240"/>
          </a:xfrm>
        </p:grpSpPr>
        <p:grpSp>
          <p:nvGrpSpPr>
            <p:cNvPr id="350" name="グループ化 349"/>
            <p:cNvGrpSpPr/>
            <p:nvPr/>
          </p:nvGrpSpPr>
          <p:grpSpPr>
            <a:xfrm>
              <a:off x="7915796" y="1405993"/>
              <a:ext cx="1379031" cy="1012591"/>
              <a:chOff x="440576" y="5196493"/>
              <a:chExt cx="1542093" cy="1115912"/>
            </a:xfrm>
          </p:grpSpPr>
          <p:grpSp>
            <p:nvGrpSpPr>
              <p:cNvPr id="351" name="グループ化 350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58" name="フローチャート: 手作業 357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ローチャート: 処理 358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2" name="グループ化 351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56" name="フローチャート: 手作業 355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ローチャート: 処理 356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3" name="グループ化 352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354" name="フローチャート: 手作業 353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ローチャート: 処理 354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3" name="グループ化 372"/>
            <p:cNvGrpSpPr/>
            <p:nvPr/>
          </p:nvGrpSpPr>
          <p:grpSpPr>
            <a:xfrm>
              <a:off x="8283370" y="1020344"/>
              <a:ext cx="667894" cy="302853"/>
              <a:chOff x="8283370" y="4786754"/>
              <a:chExt cx="590868" cy="430264"/>
            </a:xfrm>
          </p:grpSpPr>
          <p:sp>
            <p:nvSpPr>
              <p:cNvPr id="374" name="小波 373"/>
              <p:cNvSpPr/>
              <p:nvPr/>
            </p:nvSpPr>
            <p:spPr bwMode="auto">
              <a:xfrm rot="5400000">
                <a:off x="8120415" y="4949709"/>
                <a:ext cx="430261" cy="10435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小波 374"/>
              <p:cNvSpPr/>
              <p:nvPr/>
            </p:nvSpPr>
            <p:spPr bwMode="auto">
              <a:xfrm rot="5400000">
                <a:off x="8363673" y="4949711"/>
                <a:ext cx="430261" cy="10435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小波 375"/>
              <p:cNvSpPr/>
              <p:nvPr/>
            </p:nvSpPr>
            <p:spPr bwMode="auto">
              <a:xfrm rot="5400000">
                <a:off x="8606931" y="4949712"/>
                <a:ext cx="430261" cy="10435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251" name="グループ化 87250"/>
          <p:cNvGrpSpPr/>
          <p:nvPr/>
        </p:nvGrpSpPr>
        <p:grpSpPr>
          <a:xfrm>
            <a:off x="440576" y="4718956"/>
            <a:ext cx="1379031" cy="1593448"/>
            <a:chOff x="440576" y="4718956"/>
            <a:chExt cx="1379031" cy="1593448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440576" y="5299813"/>
              <a:ext cx="1379031" cy="1012591"/>
              <a:chOff x="440576" y="5196493"/>
              <a:chExt cx="1542093" cy="1115912"/>
            </a:xfrm>
          </p:grpSpPr>
          <p:grpSp>
            <p:nvGrpSpPr>
              <p:cNvPr id="12" name="グループ化 11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0" name="フローチャート: 手作業 9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ローチャート: 処理 10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" name="グループ化 90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92" name="フローチャート: 手作業 91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ローチャート: 処理 92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95" name="フローチャート: 手作業 94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ローチャート: 処理 95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" name="円形吹き出し 22"/>
            <p:cNvSpPr/>
            <p:nvPr/>
          </p:nvSpPr>
          <p:spPr bwMode="auto">
            <a:xfrm>
              <a:off x="440576" y="4718956"/>
              <a:ext cx="990110" cy="580857"/>
            </a:xfrm>
            <a:prstGeom prst="wedgeEllipseCallout">
              <a:avLst>
                <a:gd name="adj1" fmla="val 19187"/>
                <a:gd name="adj2" fmla="val 67747"/>
              </a:avLst>
            </a:prstGeom>
            <a:solidFill>
              <a:srgbClr val="CCECFF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65601" y="4867577"/>
              <a:ext cx="540060" cy="2836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正常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87252" name="グループ化 87251"/>
          <p:cNvGrpSpPr/>
          <p:nvPr/>
        </p:nvGrpSpPr>
        <p:grpSpPr>
          <a:xfrm>
            <a:off x="2162626" y="4718956"/>
            <a:ext cx="1660299" cy="1593448"/>
            <a:chOff x="2162626" y="4718956"/>
            <a:chExt cx="1660299" cy="1593448"/>
          </a:xfrm>
        </p:grpSpPr>
        <p:grpSp>
          <p:nvGrpSpPr>
            <p:cNvPr id="100" name="グループ化 99"/>
            <p:cNvGrpSpPr/>
            <p:nvPr/>
          </p:nvGrpSpPr>
          <p:grpSpPr>
            <a:xfrm>
              <a:off x="2307476" y="5299813"/>
              <a:ext cx="1379031" cy="1012591"/>
              <a:chOff x="440576" y="5196493"/>
              <a:chExt cx="1542093" cy="1115912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08" name="フローチャート: 手作業 107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ローチャート: 処理 108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06" name="フローチャート: 手作業 105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ローチャート: 処理 106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04" name="フローチャート: 手作業 103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ローチャート: 処理 104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7" name="Freeform 64"/>
            <p:cNvSpPr>
              <a:spLocks/>
            </p:cNvSpPr>
            <p:nvPr/>
          </p:nvSpPr>
          <p:spPr bwMode="auto">
            <a:xfrm rot="3600000">
              <a:off x="3295523" y="4950960"/>
              <a:ext cx="588516" cy="466288"/>
            </a:xfrm>
            <a:custGeom>
              <a:avLst/>
              <a:gdLst>
                <a:gd name="T0" fmla="*/ 0 w 384"/>
                <a:gd name="T1" fmla="*/ 261 h 261"/>
                <a:gd name="T2" fmla="*/ 90 w 384"/>
                <a:gd name="T3" fmla="*/ 227 h 261"/>
                <a:gd name="T4" fmla="*/ 16 w 384"/>
                <a:gd name="T5" fmla="*/ 125 h 261"/>
                <a:gd name="T6" fmla="*/ 136 w 384"/>
                <a:gd name="T7" fmla="*/ 169 h 261"/>
                <a:gd name="T8" fmla="*/ 61 w 384"/>
                <a:gd name="T9" fmla="*/ 0 h 261"/>
                <a:gd name="T10" fmla="*/ 220 w 384"/>
                <a:gd name="T11" fmla="*/ 133 h 261"/>
                <a:gd name="T12" fmla="*/ 232 w 384"/>
                <a:gd name="T13" fmla="*/ 0 h 261"/>
                <a:gd name="T14" fmla="*/ 292 w 384"/>
                <a:gd name="T15" fmla="*/ 121 h 261"/>
                <a:gd name="T16" fmla="*/ 384 w 384"/>
                <a:gd name="T17" fmla="*/ 49 h 261"/>
                <a:gd name="connsiteX0" fmla="*/ 0 w 10000"/>
                <a:gd name="connsiteY0" fmla="*/ 11657 h 11657"/>
                <a:gd name="connsiteX1" fmla="*/ 2344 w 10000"/>
                <a:gd name="connsiteY1" fmla="*/ 10354 h 11657"/>
                <a:gd name="connsiteX2" fmla="*/ 417 w 10000"/>
                <a:gd name="connsiteY2" fmla="*/ 6446 h 11657"/>
                <a:gd name="connsiteX3" fmla="*/ 3542 w 10000"/>
                <a:gd name="connsiteY3" fmla="*/ 8132 h 11657"/>
                <a:gd name="connsiteX4" fmla="*/ 1770 w 10000"/>
                <a:gd name="connsiteY4" fmla="*/ 0 h 11657"/>
                <a:gd name="connsiteX5" fmla="*/ 5729 w 10000"/>
                <a:gd name="connsiteY5" fmla="*/ 6753 h 11657"/>
                <a:gd name="connsiteX6" fmla="*/ 6042 w 10000"/>
                <a:gd name="connsiteY6" fmla="*/ 1657 h 11657"/>
                <a:gd name="connsiteX7" fmla="*/ 7604 w 10000"/>
                <a:gd name="connsiteY7" fmla="*/ 6293 h 11657"/>
                <a:gd name="connsiteX8" fmla="*/ 10000 w 10000"/>
                <a:gd name="connsiteY8" fmla="*/ 3534 h 1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00" h="11657">
                  <a:moveTo>
                    <a:pt x="0" y="11657"/>
                  </a:moveTo>
                  <a:lnTo>
                    <a:pt x="2344" y="10354"/>
                  </a:lnTo>
                  <a:lnTo>
                    <a:pt x="417" y="6446"/>
                  </a:lnTo>
                  <a:lnTo>
                    <a:pt x="3542" y="8132"/>
                  </a:lnTo>
                  <a:lnTo>
                    <a:pt x="1770" y="0"/>
                  </a:lnTo>
                  <a:lnTo>
                    <a:pt x="5729" y="6753"/>
                  </a:lnTo>
                  <a:cubicBezTo>
                    <a:pt x="5833" y="5054"/>
                    <a:pt x="5938" y="3356"/>
                    <a:pt x="6042" y="1657"/>
                  </a:cubicBezTo>
                  <a:lnTo>
                    <a:pt x="7604" y="6293"/>
                  </a:lnTo>
                  <a:lnTo>
                    <a:pt x="10000" y="3534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8" name="円形吹き出し 377"/>
            <p:cNvSpPr/>
            <p:nvPr/>
          </p:nvSpPr>
          <p:spPr bwMode="auto">
            <a:xfrm>
              <a:off x="2162626" y="4718956"/>
              <a:ext cx="990110" cy="580857"/>
            </a:xfrm>
            <a:prstGeom prst="wedgeEllipseCallout">
              <a:avLst>
                <a:gd name="adj1" fmla="val 19187"/>
                <a:gd name="adj2" fmla="val 67747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テキスト ボックス 386"/>
            <p:cNvSpPr txBox="1"/>
            <p:nvPr/>
          </p:nvSpPr>
          <p:spPr>
            <a:xfrm>
              <a:off x="2319141" y="4867577"/>
              <a:ext cx="677850" cy="2836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+mj-ea"/>
                  <a:ea typeface="+mj-ea"/>
                </a:rPr>
                <a:t>異常発生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87253" name="グループ化 87252"/>
          <p:cNvGrpSpPr/>
          <p:nvPr/>
        </p:nvGrpSpPr>
        <p:grpSpPr>
          <a:xfrm>
            <a:off x="4174376" y="4718956"/>
            <a:ext cx="1550364" cy="1593448"/>
            <a:chOff x="4174376" y="4718956"/>
            <a:chExt cx="1550364" cy="1593448"/>
          </a:xfrm>
        </p:grpSpPr>
        <p:sp>
          <p:nvSpPr>
            <p:cNvPr id="120" name="AutoShape 55"/>
            <p:cNvSpPr>
              <a:spLocks noChangeArrowheads="1"/>
            </p:cNvSpPr>
            <p:nvPr/>
          </p:nvSpPr>
          <p:spPr bwMode="auto">
            <a:xfrm>
              <a:off x="4838459" y="4718956"/>
              <a:ext cx="886281" cy="886281"/>
            </a:xfrm>
            <a:prstGeom prst="star16">
              <a:avLst>
                <a:gd name="adj" fmla="val 4038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4174376" y="5299813"/>
              <a:ext cx="1379031" cy="1012591"/>
              <a:chOff x="440576" y="5196493"/>
              <a:chExt cx="1542093" cy="1115912"/>
            </a:xfrm>
          </p:grpSpPr>
          <p:grpSp>
            <p:nvGrpSpPr>
              <p:cNvPr id="122" name="グループ化 121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29" name="フローチャート: 手作業 128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ローチャート: 処理 129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27" name="フローチャート: 手作業 126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ローチャート: 処理 127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25" name="フローチャート: 手作業 124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ローチャート: 処理 125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4" name="AutoShape 55"/>
            <p:cNvSpPr>
              <a:spLocks noChangeArrowheads="1"/>
            </p:cNvSpPr>
            <p:nvPr/>
          </p:nvSpPr>
          <p:spPr bwMode="auto">
            <a:xfrm>
              <a:off x="4181947" y="5524298"/>
              <a:ext cx="1339246" cy="748253"/>
            </a:xfrm>
            <a:prstGeom prst="star16">
              <a:avLst>
                <a:gd name="adj" fmla="val 37329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8" name="テキスト ボックス 387"/>
            <p:cNvSpPr txBox="1"/>
            <p:nvPr/>
          </p:nvSpPr>
          <p:spPr>
            <a:xfrm>
              <a:off x="4559635" y="5756618"/>
              <a:ext cx="583869" cy="2836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+mj-ea"/>
                  <a:ea typeface="+mj-ea"/>
                </a:rPr>
                <a:t>不具合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87246" name="グループ化 87245"/>
          <p:cNvGrpSpPr/>
          <p:nvPr/>
        </p:nvGrpSpPr>
        <p:grpSpPr>
          <a:xfrm>
            <a:off x="6041276" y="4738465"/>
            <a:ext cx="1555771" cy="1573939"/>
            <a:chOff x="6041276" y="4738465"/>
            <a:chExt cx="1555771" cy="1573939"/>
          </a:xfrm>
        </p:grpSpPr>
        <p:sp>
          <p:nvSpPr>
            <p:cNvPr id="215" name="AutoShape 55"/>
            <p:cNvSpPr>
              <a:spLocks noChangeArrowheads="1"/>
            </p:cNvSpPr>
            <p:nvPr/>
          </p:nvSpPr>
          <p:spPr bwMode="auto">
            <a:xfrm>
              <a:off x="6909369" y="4745172"/>
              <a:ext cx="687678" cy="687678"/>
            </a:xfrm>
            <a:prstGeom prst="star16">
              <a:avLst>
                <a:gd name="adj" fmla="val 4038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6" name="グループ化 215"/>
            <p:cNvGrpSpPr/>
            <p:nvPr/>
          </p:nvGrpSpPr>
          <p:grpSpPr>
            <a:xfrm>
              <a:off x="6048896" y="5299813"/>
              <a:ext cx="1379031" cy="1012591"/>
              <a:chOff x="440576" y="5196493"/>
              <a:chExt cx="1542093" cy="1115912"/>
            </a:xfrm>
          </p:grpSpPr>
          <p:grpSp>
            <p:nvGrpSpPr>
              <p:cNvPr id="217" name="グループ化 216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24" name="フローチャート: 手作業 223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ローチャート: 処理 224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22" name="フローチャート: 手作業 221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ローチャート: 処理 222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220" name="フローチャート: 手作業 219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ローチャート: 処理 220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2" name="AutoShape 55"/>
            <p:cNvSpPr>
              <a:spLocks noChangeArrowheads="1"/>
            </p:cNvSpPr>
            <p:nvPr/>
          </p:nvSpPr>
          <p:spPr bwMode="auto">
            <a:xfrm>
              <a:off x="6102187" y="5524298"/>
              <a:ext cx="1339246" cy="748253"/>
            </a:xfrm>
            <a:prstGeom prst="star16">
              <a:avLst>
                <a:gd name="adj" fmla="val 37329"/>
              </a:avLst>
            </a:prstGeom>
            <a:solidFill>
              <a:srgbClr val="FFCC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" name="AutoShape 55"/>
            <p:cNvSpPr>
              <a:spLocks noChangeArrowheads="1"/>
            </p:cNvSpPr>
            <p:nvPr/>
          </p:nvSpPr>
          <p:spPr bwMode="auto">
            <a:xfrm>
              <a:off x="6041276" y="4738465"/>
              <a:ext cx="446244" cy="446244"/>
            </a:xfrm>
            <a:prstGeom prst="star16">
              <a:avLst>
                <a:gd name="adj" fmla="val 4038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" name="テキスト ボックス 388"/>
            <p:cNvSpPr txBox="1"/>
            <p:nvPr/>
          </p:nvSpPr>
          <p:spPr>
            <a:xfrm>
              <a:off x="6479875" y="5756618"/>
              <a:ext cx="583869" cy="2836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+mj-ea"/>
                  <a:ea typeface="+mj-ea"/>
                </a:rPr>
                <a:t>障害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7915796" y="4914164"/>
            <a:ext cx="1379031" cy="1398240"/>
            <a:chOff x="7915796" y="4914164"/>
            <a:chExt cx="1379031" cy="1398240"/>
          </a:xfrm>
        </p:grpSpPr>
        <p:grpSp>
          <p:nvGrpSpPr>
            <p:cNvPr id="132" name="グループ化 131"/>
            <p:cNvGrpSpPr/>
            <p:nvPr/>
          </p:nvGrpSpPr>
          <p:grpSpPr>
            <a:xfrm>
              <a:off x="7915796" y="5299813"/>
              <a:ext cx="1379031" cy="1012591"/>
              <a:chOff x="440576" y="5196493"/>
              <a:chExt cx="1542093" cy="1115912"/>
            </a:xfrm>
          </p:grpSpPr>
          <p:grpSp>
            <p:nvGrpSpPr>
              <p:cNvPr id="133" name="グループ化 132"/>
              <p:cNvGrpSpPr/>
              <p:nvPr/>
            </p:nvGrpSpPr>
            <p:grpSpPr>
              <a:xfrm>
                <a:off x="440576" y="5856185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40" name="フローチャート: 手作業 139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ローチャート: 処理 140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>
                <a:off x="440576" y="5522761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38" name="フローチャート: 手作業 137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ローチャート: 処理 138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/>
              <p:cNvGrpSpPr/>
              <p:nvPr/>
            </p:nvGrpSpPr>
            <p:grpSpPr>
              <a:xfrm>
                <a:off x="440576" y="5196493"/>
                <a:ext cx="1542093" cy="456220"/>
                <a:chOff x="4862990" y="2639616"/>
                <a:chExt cx="1428124" cy="329070"/>
              </a:xfrm>
            </p:grpSpPr>
            <p:sp>
              <p:nvSpPr>
                <p:cNvPr id="136" name="フローチャート: 手作業 135"/>
                <p:cNvSpPr/>
                <p:nvPr/>
              </p:nvSpPr>
              <p:spPr bwMode="auto">
                <a:xfrm flipV="1">
                  <a:off x="4862990" y="2639616"/>
                  <a:ext cx="1428124" cy="149050"/>
                </a:xfrm>
                <a:prstGeom prst="flowChartManualOperation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ローチャート: 処理 136"/>
                <p:cNvSpPr/>
                <p:nvPr/>
              </p:nvSpPr>
              <p:spPr bwMode="auto">
                <a:xfrm>
                  <a:off x="4862990" y="2788666"/>
                  <a:ext cx="1428124" cy="180020"/>
                </a:xfrm>
                <a:prstGeom prst="flowChartProcess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" name="グループ化 20"/>
            <p:cNvGrpSpPr/>
            <p:nvPr/>
          </p:nvGrpSpPr>
          <p:grpSpPr>
            <a:xfrm>
              <a:off x="8283370" y="4914164"/>
              <a:ext cx="667894" cy="302853"/>
              <a:chOff x="8283370" y="4786754"/>
              <a:chExt cx="590868" cy="430264"/>
            </a:xfrm>
          </p:grpSpPr>
          <p:sp>
            <p:nvSpPr>
              <p:cNvPr id="20" name="小波 19"/>
              <p:cNvSpPr/>
              <p:nvPr/>
            </p:nvSpPr>
            <p:spPr bwMode="auto">
              <a:xfrm rot="5400000">
                <a:off x="8120415" y="4949709"/>
                <a:ext cx="430261" cy="10435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小波 249"/>
              <p:cNvSpPr/>
              <p:nvPr/>
            </p:nvSpPr>
            <p:spPr bwMode="auto">
              <a:xfrm rot="5400000">
                <a:off x="8363673" y="4949711"/>
                <a:ext cx="430261" cy="10435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小波 250"/>
              <p:cNvSpPr/>
              <p:nvPr/>
            </p:nvSpPr>
            <p:spPr bwMode="auto">
              <a:xfrm rot="5400000">
                <a:off x="8606931" y="4949712"/>
                <a:ext cx="430261" cy="10435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円/楕円 23"/>
            <p:cNvSpPr/>
            <p:nvPr/>
          </p:nvSpPr>
          <p:spPr bwMode="auto">
            <a:xfrm>
              <a:off x="7922691" y="5524298"/>
              <a:ext cx="1339246" cy="67487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" name="テキスト ボックス 389"/>
            <p:cNvSpPr txBox="1"/>
            <p:nvPr/>
          </p:nvSpPr>
          <p:spPr>
            <a:xfrm>
              <a:off x="8238365" y="5689626"/>
              <a:ext cx="712898" cy="35060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+mj-ea"/>
                  <a:ea typeface="+mj-ea"/>
                </a:rPr>
                <a:t>故障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564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440576" y="3349093"/>
            <a:ext cx="1379031" cy="1012591"/>
            <a:chOff x="440576" y="3349093"/>
            <a:chExt cx="1379031" cy="1012591"/>
          </a:xfrm>
        </p:grpSpPr>
        <p:sp>
          <p:nvSpPr>
            <p:cNvPr id="161" name="フローチャート: 手作業 160"/>
            <p:cNvSpPr/>
            <p:nvPr/>
          </p:nvSpPr>
          <p:spPr bwMode="auto">
            <a:xfrm flipV="1">
              <a:off x="440576" y="394770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ローチャート: 処理 161"/>
            <p:cNvSpPr/>
            <p:nvPr/>
          </p:nvSpPr>
          <p:spPr bwMode="auto">
            <a:xfrm>
              <a:off x="440576" y="413521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ローチャート: 手作業 158"/>
            <p:cNvSpPr/>
            <p:nvPr/>
          </p:nvSpPr>
          <p:spPr bwMode="auto">
            <a:xfrm flipV="1">
              <a:off x="440576" y="364515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ローチャート: 処理 159"/>
            <p:cNvSpPr/>
            <p:nvPr/>
          </p:nvSpPr>
          <p:spPr bwMode="auto">
            <a:xfrm>
              <a:off x="440576" y="383266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ローチャート: 手作業 156"/>
            <p:cNvSpPr/>
            <p:nvPr/>
          </p:nvSpPr>
          <p:spPr bwMode="auto">
            <a:xfrm flipV="1">
              <a:off x="440576" y="334909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ローチャート: 処理 157"/>
            <p:cNvSpPr/>
            <p:nvPr/>
          </p:nvSpPr>
          <p:spPr bwMode="auto">
            <a:xfrm>
              <a:off x="440576" y="353660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アーチ 169"/>
            <p:cNvSpPr/>
            <p:nvPr/>
          </p:nvSpPr>
          <p:spPr bwMode="auto">
            <a:xfrm rot="10800000" flipV="1">
              <a:off x="1243203" y="3590398"/>
              <a:ext cx="297016" cy="297016"/>
            </a:xfrm>
            <a:prstGeom prst="blockArc">
              <a:avLst>
                <a:gd name="adj1" fmla="val 12255295"/>
                <a:gd name="adj2" fmla="val 19974543"/>
                <a:gd name="adj3" fmla="val 18077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アーチ 170"/>
            <p:cNvSpPr/>
            <p:nvPr/>
          </p:nvSpPr>
          <p:spPr bwMode="auto">
            <a:xfrm rot="10800000" flipV="1">
              <a:off x="719963" y="3590398"/>
              <a:ext cx="297016" cy="297016"/>
            </a:xfrm>
            <a:prstGeom prst="blockArc">
              <a:avLst>
                <a:gd name="adj1" fmla="val 12255295"/>
                <a:gd name="adj2" fmla="val 19974543"/>
                <a:gd name="adj3" fmla="val 18077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299856" y="2945222"/>
            <a:ext cx="1523069" cy="1416462"/>
            <a:chOff x="2299856" y="2945222"/>
            <a:chExt cx="1523069" cy="1416462"/>
          </a:xfrm>
        </p:grpSpPr>
        <p:sp>
          <p:nvSpPr>
            <p:cNvPr id="180" name="フローチャート: 手作業 179"/>
            <p:cNvSpPr/>
            <p:nvPr/>
          </p:nvSpPr>
          <p:spPr bwMode="auto">
            <a:xfrm flipV="1">
              <a:off x="2299856" y="394770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ローチャート: 処理 180"/>
            <p:cNvSpPr/>
            <p:nvPr/>
          </p:nvSpPr>
          <p:spPr bwMode="auto">
            <a:xfrm>
              <a:off x="2299856" y="413521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ローチャート: 手作業 177"/>
            <p:cNvSpPr/>
            <p:nvPr/>
          </p:nvSpPr>
          <p:spPr bwMode="auto">
            <a:xfrm flipV="1">
              <a:off x="2299856" y="364515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ローチャート: 処理 178"/>
            <p:cNvSpPr/>
            <p:nvPr/>
          </p:nvSpPr>
          <p:spPr bwMode="auto">
            <a:xfrm>
              <a:off x="2299856" y="383266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ローチャート: 手作業 175"/>
            <p:cNvSpPr/>
            <p:nvPr/>
          </p:nvSpPr>
          <p:spPr bwMode="auto">
            <a:xfrm flipV="1">
              <a:off x="2299856" y="334909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0000CC"/>
                </a:gs>
                <a:gs pos="0">
                  <a:srgbClr val="0070C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ローチャート: 処理 176"/>
            <p:cNvSpPr/>
            <p:nvPr/>
          </p:nvSpPr>
          <p:spPr bwMode="auto">
            <a:xfrm>
              <a:off x="2299856" y="353660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2561869" y="3407144"/>
              <a:ext cx="331762" cy="331762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 bwMode="auto">
            <a:xfrm>
              <a:off x="3085109" y="3407144"/>
              <a:ext cx="331762" cy="331762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 bwMode="auto">
            <a:xfrm>
              <a:off x="2643693" y="3488968"/>
              <a:ext cx="168114" cy="168114"/>
            </a:xfrm>
            <a:prstGeom prst="ellipse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 bwMode="auto">
            <a:xfrm>
              <a:off x="3167949" y="3488968"/>
              <a:ext cx="168114" cy="168114"/>
            </a:xfrm>
            <a:prstGeom prst="ellipse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Freeform 64"/>
            <p:cNvSpPr>
              <a:spLocks/>
            </p:cNvSpPr>
            <p:nvPr/>
          </p:nvSpPr>
          <p:spPr bwMode="auto">
            <a:xfrm rot="3600000">
              <a:off x="3295523" y="3006336"/>
              <a:ext cx="588516" cy="466288"/>
            </a:xfrm>
            <a:custGeom>
              <a:avLst/>
              <a:gdLst>
                <a:gd name="T0" fmla="*/ 0 w 384"/>
                <a:gd name="T1" fmla="*/ 261 h 261"/>
                <a:gd name="T2" fmla="*/ 90 w 384"/>
                <a:gd name="T3" fmla="*/ 227 h 261"/>
                <a:gd name="T4" fmla="*/ 16 w 384"/>
                <a:gd name="T5" fmla="*/ 125 h 261"/>
                <a:gd name="T6" fmla="*/ 136 w 384"/>
                <a:gd name="T7" fmla="*/ 169 h 261"/>
                <a:gd name="T8" fmla="*/ 61 w 384"/>
                <a:gd name="T9" fmla="*/ 0 h 261"/>
                <a:gd name="T10" fmla="*/ 220 w 384"/>
                <a:gd name="T11" fmla="*/ 133 h 261"/>
                <a:gd name="T12" fmla="*/ 232 w 384"/>
                <a:gd name="T13" fmla="*/ 0 h 261"/>
                <a:gd name="T14" fmla="*/ 292 w 384"/>
                <a:gd name="T15" fmla="*/ 121 h 261"/>
                <a:gd name="T16" fmla="*/ 384 w 384"/>
                <a:gd name="T17" fmla="*/ 49 h 261"/>
                <a:gd name="connsiteX0" fmla="*/ 0 w 10000"/>
                <a:gd name="connsiteY0" fmla="*/ 11657 h 11657"/>
                <a:gd name="connsiteX1" fmla="*/ 2344 w 10000"/>
                <a:gd name="connsiteY1" fmla="*/ 10354 h 11657"/>
                <a:gd name="connsiteX2" fmla="*/ 417 w 10000"/>
                <a:gd name="connsiteY2" fmla="*/ 6446 h 11657"/>
                <a:gd name="connsiteX3" fmla="*/ 3542 w 10000"/>
                <a:gd name="connsiteY3" fmla="*/ 8132 h 11657"/>
                <a:gd name="connsiteX4" fmla="*/ 1770 w 10000"/>
                <a:gd name="connsiteY4" fmla="*/ 0 h 11657"/>
                <a:gd name="connsiteX5" fmla="*/ 5729 w 10000"/>
                <a:gd name="connsiteY5" fmla="*/ 6753 h 11657"/>
                <a:gd name="connsiteX6" fmla="*/ 6042 w 10000"/>
                <a:gd name="connsiteY6" fmla="*/ 1657 h 11657"/>
                <a:gd name="connsiteX7" fmla="*/ 7604 w 10000"/>
                <a:gd name="connsiteY7" fmla="*/ 6293 h 11657"/>
                <a:gd name="connsiteX8" fmla="*/ 10000 w 10000"/>
                <a:gd name="connsiteY8" fmla="*/ 3534 h 1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00" h="11657">
                  <a:moveTo>
                    <a:pt x="0" y="11657"/>
                  </a:moveTo>
                  <a:lnTo>
                    <a:pt x="2344" y="10354"/>
                  </a:lnTo>
                  <a:lnTo>
                    <a:pt x="417" y="6446"/>
                  </a:lnTo>
                  <a:lnTo>
                    <a:pt x="3542" y="8132"/>
                  </a:lnTo>
                  <a:lnTo>
                    <a:pt x="1770" y="0"/>
                  </a:lnTo>
                  <a:lnTo>
                    <a:pt x="5729" y="6753"/>
                  </a:lnTo>
                  <a:cubicBezTo>
                    <a:pt x="5833" y="5054"/>
                    <a:pt x="5938" y="3356"/>
                    <a:pt x="6042" y="1657"/>
                  </a:cubicBezTo>
                  <a:lnTo>
                    <a:pt x="7604" y="6293"/>
                  </a:lnTo>
                  <a:lnTo>
                    <a:pt x="10000" y="3534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166756" y="2791096"/>
            <a:ext cx="1557984" cy="1570588"/>
            <a:chOff x="4166756" y="2791096"/>
            <a:chExt cx="1557984" cy="1570588"/>
          </a:xfrm>
        </p:grpSpPr>
        <p:sp>
          <p:nvSpPr>
            <p:cNvPr id="213" name="AutoShape 55"/>
            <p:cNvSpPr>
              <a:spLocks noChangeArrowheads="1"/>
            </p:cNvSpPr>
            <p:nvPr/>
          </p:nvSpPr>
          <p:spPr bwMode="auto">
            <a:xfrm>
              <a:off x="4838459" y="2791096"/>
              <a:ext cx="886281" cy="886281"/>
            </a:xfrm>
            <a:prstGeom prst="star16">
              <a:avLst>
                <a:gd name="adj" fmla="val 40384"/>
              </a:avLst>
            </a:prstGeom>
            <a:gradFill flip="none" rotWithShape="1">
              <a:gsLst>
                <a:gs pos="100000">
                  <a:srgbClr val="C00000"/>
                </a:gs>
                <a:gs pos="5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フローチャート: 手作業 205"/>
            <p:cNvSpPr/>
            <p:nvPr/>
          </p:nvSpPr>
          <p:spPr bwMode="auto">
            <a:xfrm flipV="1">
              <a:off x="4166756" y="394770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ローチャート: 処理 206"/>
            <p:cNvSpPr/>
            <p:nvPr/>
          </p:nvSpPr>
          <p:spPr bwMode="auto">
            <a:xfrm>
              <a:off x="4166756" y="413521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ローチャート: 手作業 203"/>
            <p:cNvSpPr/>
            <p:nvPr/>
          </p:nvSpPr>
          <p:spPr bwMode="auto">
            <a:xfrm flipV="1">
              <a:off x="4166756" y="364515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ローチャート: 処理 204"/>
            <p:cNvSpPr/>
            <p:nvPr/>
          </p:nvSpPr>
          <p:spPr bwMode="auto">
            <a:xfrm>
              <a:off x="4166756" y="383266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ローチャート: 手作業 201"/>
            <p:cNvSpPr/>
            <p:nvPr/>
          </p:nvSpPr>
          <p:spPr bwMode="auto">
            <a:xfrm flipV="1">
              <a:off x="4166756" y="334909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ローチャート: 処理 202"/>
            <p:cNvSpPr/>
            <p:nvPr/>
          </p:nvSpPr>
          <p:spPr bwMode="auto">
            <a:xfrm>
              <a:off x="4166756" y="353660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 bwMode="auto">
            <a:xfrm>
              <a:off x="4428769" y="3407144"/>
              <a:ext cx="331762" cy="331762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 bwMode="auto">
            <a:xfrm>
              <a:off x="4952009" y="3407144"/>
              <a:ext cx="331762" cy="331762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 bwMode="auto">
            <a:xfrm>
              <a:off x="4510593" y="3488968"/>
              <a:ext cx="168114" cy="168114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 bwMode="auto">
            <a:xfrm>
              <a:off x="5034849" y="3488968"/>
              <a:ext cx="168114" cy="168114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041276" y="2817312"/>
            <a:ext cx="1555771" cy="1544372"/>
            <a:chOff x="6041276" y="2817312"/>
            <a:chExt cx="1555771" cy="1544372"/>
          </a:xfrm>
        </p:grpSpPr>
        <p:sp>
          <p:nvSpPr>
            <p:cNvPr id="214" name="AutoShape 55"/>
            <p:cNvSpPr>
              <a:spLocks noChangeArrowheads="1"/>
            </p:cNvSpPr>
            <p:nvPr/>
          </p:nvSpPr>
          <p:spPr bwMode="auto">
            <a:xfrm>
              <a:off x="6909369" y="2817312"/>
              <a:ext cx="687678" cy="687678"/>
            </a:xfrm>
            <a:prstGeom prst="star16">
              <a:avLst>
                <a:gd name="adj" fmla="val 40384"/>
              </a:avLst>
            </a:prstGeom>
            <a:gradFill flip="none" rotWithShape="1">
              <a:gsLst>
                <a:gs pos="100000">
                  <a:srgbClr val="C00000"/>
                </a:gs>
                <a:gs pos="5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4" name="フローチャート: 手作業 233"/>
            <p:cNvSpPr/>
            <p:nvPr/>
          </p:nvSpPr>
          <p:spPr bwMode="auto">
            <a:xfrm flipV="1">
              <a:off x="6041276" y="394770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ローチャート: 処理 234"/>
            <p:cNvSpPr/>
            <p:nvPr/>
          </p:nvSpPr>
          <p:spPr bwMode="auto">
            <a:xfrm>
              <a:off x="6041276" y="413521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ローチャート: 手作業 231"/>
            <p:cNvSpPr/>
            <p:nvPr/>
          </p:nvSpPr>
          <p:spPr bwMode="auto">
            <a:xfrm flipV="1">
              <a:off x="6041276" y="364515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ローチャート: 処理 232"/>
            <p:cNvSpPr/>
            <p:nvPr/>
          </p:nvSpPr>
          <p:spPr bwMode="auto">
            <a:xfrm>
              <a:off x="6041276" y="383266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ローチャート: 手作業 229"/>
            <p:cNvSpPr/>
            <p:nvPr/>
          </p:nvSpPr>
          <p:spPr bwMode="auto">
            <a:xfrm flipV="1">
              <a:off x="6041276" y="334909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ローチャート: 処理 230"/>
            <p:cNvSpPr/>
            <p:nvPr/>
          </p:nvSpPr>
          <p:spPr bwMode="auto">
            <a:xfrm>
              <a:off x="6041276" y="353660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AutoShape 55"/>
            <p:cNvSpPr>
              <a:spLocks noChangeArrowheads="1"/>
            </p:cNvSpPr>
            <p:nvPr/>
          </p:nvSpPr>
          <p:spPr bwMode="auto">
            <a:xfrm>
              <a:off x="6041276" y="2818225"/>
              <a:ext cx="446244" cy="446244"/>
            </a:xfrm>
            <a:prstGeom prst="star16">
              <a:avLst>
                <a:gd name="adj" fmla="val 40384"/>
              </a:avLst>
            </a:prstGeom>
            <a:gradFill flip="none" rotWithShape="1">
              <a:gsLst>
                <a:gs pos="100000">
                  <a:srgbClr val="C00000"/>
                </a:gs>
                <a:gs pos="5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円/楕円 270"/>
            <p:cNvSpPr/>
            <p:nvPr/>
          </p:nvSpPr>
          <p:spPr bwMode="auto">
            <a:xfrm>
              <a:off x="6181464" y="3344215"/>
              <a:ext cx="457620" cy="457620"/>
            </a:xfrm>
            <a:prstGeom prst="ellips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 bwMode="auto">
            <a:xfrm>
              <a:off x="6294329" y="3457080"/>
              <a:ext cx="231890" cy="231890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円/楕円 274"/>
            <p:cNvSpPr/>
            <p:nvPr/>
          </p:nvSpPr>
          <p:spPr bwMode="auto">
            <a:xfrm>
              <a:off x="6813924" y="3344215"/>
              <a:ext cx="457620" cy="457620"/>
            </a:xfrm>
            <a:prstGeom prst="ellips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6926789" y="3457080"/>
              <a:ext cx="231890" cy="231890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915796" y="2948204"/>
            <a:ext cx="1379031" cy="1400709"/>
            <a:chOff x="7915796" y="2948204"/>
            <a:chExt cx="1379031" cy="1400709"/>
          </a:xfrm>
        </p:grpSpPr>
        <p:sp>
          <p:nvSpPr>
            <p:cNvPr id="261" name="フローチャート: 手作業 260"/>
            <p:cNvSpPr/>
            <p:nvPr/>
          </p:nvSpPr>
          <p:spPr bwMode="auto">
            <a:xfrm flipV="1">
              <a:off x="7915796" y="393246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ローチャート: 処理 261"/>
            <p:cNvSpPr/>
            <p:nvPr/>
          </p:nvSpPr>
          <p:spPr bwMode="auto">
            <a:xfrm>
              <a:off x="7915796" y="411997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ローチャート: 手作業 258"/>
            <p:cNvSpPr/>
            <p:nvPr/>
          </p:nvSpPr>
          <p:spPr bwMode="auto">
            <a:xfrm flipV="1">
              <a:off x="7915796" y="362991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ローチャート: 処理 259"/>
            <p:cNvSpPr/>
            <p:nvPr/>
          </p:nvSpPr>
          <p:spPr bwMode="auto">
            <a:xfrm>
              <a:off x="7915796" y="381742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ローチャート: 手作業 256"/>
            <p:cNvSpPr/>
            <p:nvPr/>
          </p:nvSpPr>
          <p:spPr bwMode="auto">
            <a:xfrm flipV="1">
              <a:off x="7915796" y="333385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ローチャート: 処理 257"/>
            <p:cNvSpPr/>
            <p:nvPr/>
          </p:nvSpPr>
          <p:spPr bwMode="auto">
            <a:xfrm>
              <a:off x="7915796" y="352136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小波 263"/>
            <p:cNvSpPr/>
            <p:nvPr/>
          </p:nvSpPr>
          <p:spPr bwMode="auto">
            <a:xfrm rot="5400000">
              <a:off x="8190922" y="3040652"/>
              <a:ext cx="302851" cy="117955"/>
            </a:xfrm>
            <a:prstGeom prst="doubleWave">
              <a:avLst>
                <a:gd name="adj1" fmla="val 125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小波 264"/>
            <p:cNvSpPr/>
            <p:nvPr/>
          </p:nvSpPr>
          <p:spPr bwMode="auto">
            <a:xfrm rot="5400000">
              <a:off x="8465891" y="3040654"/>
              <a:ext cx="302851" cy="117955"/>
            </a:xfrm>
            <a:prstGeom prst="doubleWave">
              <a:avLst>
                <a:gd name="adj1" fmla="val 125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小波 265"/>
            <p:cNvSpPr/>
            <p:nvPr/>
          </p:nvSpPr>
          <p:spPr bwMode="auto">
            <a:xfrm rot="5400000">
              <a:off x="8740860" y="3040654"/>
              <a:ext cx="302851" cy="117955"/>
            </a:xfrm>
            <a:prstGeom prst="doubleWave">
              <a:avLst>
                <a:gd name="adj1" fmla="val 125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L 字 267"/>
            <p:cNvSpPr/>
            <p:nvPr/>
          </p:nvSpPr>
          <p:spPr bwMode="auto">
            <a:xfrm rot="2700000">
              <a:off x="8776045" y="3481846"/>
              <a:ext cx="291754" cy="291755"/>
            </a:xfrm>
            <a:prstGeom prst="corner">
              <a:avLst>
                <a:gd name="adj1" fmla="val 27425"/>
                <a:gd name="adj2" fmla="val 246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L 字 268"/>
            <p:cNvSpPr/>
            <p:nvPr/>
          </p:nvSpPr>
          <p:spPr bwMode="auto">
            <a:xfrm rot="18900000" flipH="1">
              <a:off x="8142823" y="3481846"/>
              <a:ext cx="291754" cy="291755"/>
            </a:xfrm>
            <a:prstGeom prst="corner">
              <a:avLst>
                <a:gd name="adj1" fmla="val 27425"/>
                <a:gd name="adj2" fmla="val 246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AutoShape 186"/>
            <p:cNvSpPr>
              <a:spLocks noChangeArrowheads="1"/>
            </p:cNvSpPr>
            <p:nvPr/>
          </p:nvSpPr>
          <p:spPr bwMode="auto">
            <a:xfrm rot="900000">
              <a:off x="8789779" y="4012665"/>
              <a:ext cx="369511" cy="336248"/>
            </a:xfrm>
            <a:prstGeom prst="roundRect">
              <a:avLst>
                <a:gd name="adj" fmla="val 2922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2857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AutoShape 187"/>
            <p:cNvSpPr>
              <a:spLocks noChangeArrowheads="1"/>
            </p:cNvSpPr>
            <p:nvPr/>
          </p:nvSpPr>
          <p:spPr bwMode="auto">
            <a:xfrm rot="900000">
              <a:off x="8819815" y="4079740"/>
              <a:ext cx="302004" cy="234426"/>
            </a:xfrm>
            <a:prstGeom prst="roundRect">
              <a:avLst>
                <a:gd name="adj" fmla="val 27778"/>
              </a:avLst>
            </a:prstGeom>
            <a:solidFill>
              <a:srgbClr val="000000"/>
            </a:soli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" name="Oval 188"/>
            <p:cNvSpPr>
              <a:spLocks noChangeArrowheads="1"/>
            </p:cNvSpPr>
            <p:nvPr/>
          </p:nvSpPr>
          <p:spPr bwMode="auto">
            <a:xfrm rot="900000">
              <a:off x="8784264" y="3718914"/>
              <a:ext cx="503340" cy="47003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4" name="AutoShape 190"/>
            <p:cNvSpPr>
              <a:spLocks noChangeArrowheads="1"/>
            </p:cNvSpPr>
            <p:nvPr/>
          </p:nvSpPr>
          <p:spPr bwMode="auto">
            <a:xfrm rot="900000">
              <a:off x="8950766" y="4147618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" name="AutoShape 191"/>
            <p:cNvSpPr>
              <a:spLocks noChangeArrowheads="1"/>
            </p:cNvSpPr>
            <p:nvPr/>
          </p:nvSpPr>
          <p:spPr bwMode="auto">
            <a:xfrm rot="900000">
              <a:off x="8905145" y="4135394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AutoShape 192"/>
            <p:cNvSpPr>
              <a:spLocks noChangeArrowheads="1"/>
            </p:cNvSpPr>
            <p:nvPr/>
          </p:nvSpPr>
          <p:spPr bwMode="auto">
            <a:xfrm rot="900000">
              <a:off x="8860323" y="4123384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AutoShape 193"/>
            <p:cNvSpPr>
              <a:spLocks noChangeArrowheads="1"/>
            </p:cNvSpPr>
            <p:nvPr/>
          </p:nvSpPr>
          <p:spPr bwMode="auto">
            <a:xfrm rot="900000">
              <a:off x="9041209" y="4171852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" name="AutoShape 194"/>
            <p:cNvSpPr>
              <a:spLocks noChangeArrowheads="1"/>
            </p:cNvSpPr>
            <p:nvPr/>
          </p:nvSpPr>
          <p:spPr bwMode="auto">
            <a:xfrm rot="900000">
              <a:off x="8995587" y="4159628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" name="AutoShape 196"/>
            <p:cNvSpPr>
              <a:spLocks noChangeArrowheads="1"/>
            </p:cNvSpPr>
            <p:nvPr/>
          </p:nvSpPr>
          <p:spPr bwMode="auto">
            <a:xfrm rot="900000">
              <a:off x="8924719" y="4244826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" name="AutoShape 197"/>
            <p:cNvSpPr>
              <a:spLocks noChangeArrowheads="1"/>
            </p:cNvSpPr>
            <p:nvPr/>
          </p:nvSpPr>
          <p:spPr bwMode="auto">
            <a:xfrm rot="900000">
              <a:off x="8879098" y="4232602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" name="AutoShape 198"/>
            <p:cNvSpPr>
              <a:spLocks noChangeArrowheads="1"/>
            </p:cNvSpPr>
            <p:nvPr/>
          </p:nvSpPr>
          <p:spPr bwMode="auto">
            <a:xfrm rot="900000">
              <a:off x="8834276" y="4220592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" name="AutoShape 199"/>
            <p:cNvSpPr>
              <a:spLocks noChangeArrowheads="1"/>
            </p:cNvSpPr>
            <p:nvPr/>
          </p:nvSpPr>
          <p:spPr bwMode="auto">
            <a:xfrm rot="900000">
              <a:off x="9015162" y="4269060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" name="AutoShape 200"/>
            <p:cNvSpPr>
              <a:spLocks noChangeArrowheads="1"/>
            </p:cNvSpPr>
            <p:nvPr/>
          </p:nvSpPr>
          <p:spPr bwMode="auto">
            <a:xfrm rot="900000">
              <a:off x="8969540" y="4256836"/>
              <a:ext cx="47231" cy="67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" name="AutoShape 202"/>
            <p:cNvSpPr>
              <a:spLocks noChangeArrowheads="1"/>
            </p:cNvSpPr>
            <p:nvPr/>
          </p:nvSpPr>
          <p:spPr bwMode="auto">
            <a:xfrm rot="900000">
              <a:off x="8947672" y="4074484"/>
              <a:ext cx="33556" cy="33151"/>
            </a:xfrm>
            <a:prstGeom prst="roundRect">
              <a:avLst>
                <a:gd name="adj" fmla="val 27778"/>
              </a:avLst>
            </a:prstGeom>
            <a:solidFill>
              <a:srgbClr val="000000"/>
            </a:soli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" name="AutoShape 203"/>
            <p:cNvSpPr>
              <a:spLocks noChangeArrowheads="1"/>
            </p:cNvSpPr>
            <p:nvPr/>
          </p:nvSpPr>
          <p:spPr bwMode="auto">
            <a:xfrm rot="900000">
              <a:off x="9012498" y="4091854"/>
              <a:ext cx="33556" cy="33151"/>
            </a:xfrm>
            <a:prstGeom prst="roundRect">
              <a:avLst>
                <a:gd name="adj" fmla="val 27778"/>
              </a:avLst>
            </a:prstGeom>
            <a:solidFill>
              <a:srgbClr val="000000"/>
            </a:soli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" name="AutoShape 204"/>
            <p:cNvSpPr>
              <a:spLocks noChangeArrowheads="1"/>
            </p:cNvSpPr>
            <p:nvPr/>
          </p:nvSpPr>
          <p:spPr bwMode="auto">
            <a:xfrm rot="900000">
              <a:off x="8845456" y="3892852"/>
              <a:ext cx="168175" cy="133789"/>
            </a:xfrm>
            <a:prstGeom prst="roundRect">
              <a:avLst>
                <a:gd name="adj" fmla="val 48671"/>
              </a:avLst>
            </a:prstGeom>
            <a:solidFill>
              <a:srgbClr val="000000"/>
            </a:soli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" name="AutoShape 205"/>
            <p:cNvSpPr>
              <a:spLocks noChangeArrowheads="1"/>
            </p:cNvSpPr>
            <p:nvPr/>
          </p:nvSpPr>
          <p:spPr bwMode="auto">
            <a:xfrm rot="900000">
              <a:off x="9039932" y="3944961"/>
              <a:ext cx="168175" cy="133789"/>
            </a:xfrm>
            <a:prstGeom prst="roundRect">
              <a:avLst>
                <a:gd name="adj" fmla="val 48671"/>
              </a:avLst>
            </a:prstGeom>
            <a:solidFill>
              <a:srgbClr val="000000"/>
            </a:soli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40576" y="1405993"/>
            <a:ext cx="1379031" cy="1012591"/>
            <a:chOff x="440576" y="1405993"/>
            <a:chExt cx="1379031" cy="1012591"/>
          </a:xfrm>
        </p:grpSpPr>
        <p:sp>
          <p:nvSpPr>
            <p:cNvPr id="327" name="フローチャート: 手作業 326"/>
            <p:cNvSpPr/>
            <p:nvPr/>
          </p:nvSpPr>
          <p:spPr bwMode="auto">
            <a:xfrm flipV="1">
              <a:off x="440576" y="200460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フローチャート: 処理 327"/>
            <p:cNvSpPr/>
            <p:nvPr/>
          </p:nvSpPr>
          <p:spPr bwMode="auto">
            <a:xfrm>
              <a:off x="440576" y="219211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ローチャート: 手作業 324"/>
            <p:cNvSpPr/>
            <p:nvPr/>
          </p:nvSpPr>
          <p:spPr bwMode="auto">
            <a:xfrm flipV="1">
              <a:off x="440576" y="170205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フローチャート: 処理 325"/>
            <p:cNvSpPr/>
            <p:nvPr/>
          </p:nvSpPr>
          <p:spPr bwMode="auto">
            <a:xfrm>
              <a:off x="440576" y="188956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フローチャート: 手作業 322"/>
            <p:cNvSpPr/>
            <p:nvPr/>
          </p:nvSpPr>
          <p:spPr bwMode="auto">
            <a:xfrm flipV="1">
              <a:off x="440576" y="140599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フローチャート: 処理 323"/>
            <p:cNvSpPr/>
            <p:nvPr/>
          </p:nvSpPr>
          <p:spPr bwMode="auto">
            <a:xfrm>
              <a:off x="440576" y="159350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174376" y="825136"/>
            <a:ext cx="1550364" cy="1593448"/>
            <a:chOff x="4174376" y="825136"/>
            <a:chExt cx="1550364" cy="1593448"/>
          </a:xfrm>
        </p:grpSpPr>
        <p:sp>
          <p:nvSpPr>
            <p:cNvPr id="339" name="AutoShape 55"/>
            <p:cNvSpPr>
              <a:spLocks noChangeArrowheads="1"/>
            </p:cNvSpPr>
            <p:nvPr/>
          </p:nvSpPr>
          <p:spPr bwMode="auto">
            <a:xfrm>
              <a:off x="4838459" y="825136"/>
              <a:ext cx="886281" cy="886281"/>
            </a:xfrm>
            <a:prstGeom prst="star16">
              <a:avLst>
                <a:gd name="adj" fmla="val 40384"/>
              </a:avLst>
            </a:prstGeom>
            <a:gradFill flip="none" rotWithShape="1">
              <a:gsLst>
                <a:gs pos="100000">
                  <a:srgbClr val="C00000"/>
                </a:gs>
                <a:gs pos="5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" name="フローチャート: 手作業 347"/>
            <p:cNvSpPr/>
            <p:nvPr/>
          </p:nvSpPr>
          <p:spPr bwMode="auto">
            <a:xfrm flipV="1">
              <a:off x="4174376" y="200460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フローチャート: 処理 348"/>
            <p:cNvSpPr/>
            <p:nvPr/>
          </p:nvSpPr>
          <p:spPr bwMode="auto">
            <a:xfrm>
              <a:off x="4174376" y="219211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ローチャート: 手作業 345"/>
            <p:cNvSpPr/>
            <p:nvPr/>
          </p:nvSpPr>
          <p:spPr bwMode="auto">
            <a:xfrm flipV="1">
              <a:off x="4174376" y="170205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ローチャート: 処理 346"/>
            <p:cNvSpPr/>
            <p:nvPr/>
          </p:nvSpPr>
          <p:spPr bwMode="auto">
            <a:xfrm>
              <a:off x="4174376" y="188956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ローチャート: 手作業 343"/>
            <p:cNvSpPr/>
            <p:nvPr/>
          </p:nvSpPr>
          <p:spPr bwMode="auto">
            <a:xfrm flipV="1">
              <a:off x="4174376" y="140599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ローチャート: 処理 344"/>
            <p:cNvSpPr/>
            <p:nvPr/>
          </p:nvSpPr>
          <p:spPr bwMode="auto">
            <a:xfrm>
              <a:off x="4174376" y="159350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307476" y="996026"/>
            <a:ext cx="1515449" cy="1422558"/>
            <a:chOff x="2307476" y="996026"/>
            <a:chExt cx="1515449" cy="1422558"/>
          </a:xfrm>
        </p:grpSpPr>
        <p:sp>
          <p:nvSpPr>
            <p:cNvPr id="337" name="フローチャート: 手作業 336"/>
            <p:cNvSpPr/>
            <p:nvPr/>
          </p:nvSpPr>
          <p:spPr bwMode="auto">
            <a:xfrm flipV="1">
              <a:off x="2307476" y="200460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ローチャート: 処理 337"/>
            <p:cNvSpPr/>
            <p:nvPr/>
          </p:nvSpPr>
          <p:spPr bwMode="auto">
            <a:xfrm>
              <a:off x="2307476" y="219211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ローチャート: 手作業 334"/>
            <p:cNvSpPr/>
            <p:nvPr/>
          </p:nvSpPr>
          <p:spPr bwMode="auto">
            <a:xfrm flipV="1">
              <a:off x="2307476" y="170205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ローチャート: 処理 335"/>
            <p:cNvSpPr/>
            <p:nvPr/>
          </p:nvSpPr>
          <p:spPr bwMode="auto">
            <a:xfrm>
              <a:off x="2307476" y="188956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ローチャート: 手作業 332"/>
            <p:cNvSpPr/>
            <p:nvPr/>
          </p:nvSpPr>
          <p:spPr bwMode="auto">
            <a:xfrm flipV="1">
              <a:off x="2307476" y="140599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0000CC"/>
                </a:gs>
                <a:gs pos="0">
                  <a:srgbClr val="0070C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ローチャート: 処理 333"/>
            <p:cNvSpPr/>
            <p:nvPr/>
          </p:nvSpPr>
          <p:spPr bwMode="auto">
            <a:xfrm>
              <a:off x="2307476" y="159350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Freeform 64"/>
            <p:cNvSpPr>
              <a:spLocks/>
            </p:cNvSpPr>
            <p:nvPr/>
          </p:nvSpPr>
          <p:spPr bwMode="auto">
            <a:xfrm rot="3600000">
              <a:off x="3295523" y="1057140"/>
              <a:ext cx="588516" cy="466288"/>
            </a:xfrm>
            <a:custGeom>
              <a:avLst/>
              <a:gdLst>
                <a:gd name="T0" fmla="*/ 0 w 384"/>
                <a:gd name="T1" fmla="*/ 261 h 261"/>
                <a:gd name="T2" fmla="*/ 90 w 384"/>
                <a:gd name="T3" fmla="*/ 227 h 261"/>
                <a:gd name="T4" fmla="*/ 16 w 384"/>
                <a:gd name="T5" fmla="*/ 125 h 261"/>
                <a:gd name="T6" fmla="*/ 136 w 384"/>
                <a:gd name="T7" fmla="*/ 169 h 261"/>
                <a:gd name="T8" fmla="*/ 61 w 384"/>
                <a:gd name="T9" fmla="*/ 0 h 261"/>
                <a:gd name="T10" fmla="*/ 220 w 384"/>
                <a:gd name="T11" fmla="*/ 133 h 261"/>
                <a:gd name="T12" fmla="*/ 232 w 384"/>
                <a:gd name="T13" fmla="*/ 0 h 261"/>
                <a:gd name="T14" fmla="*/ 292 w 384"/>
                <a:gd name="T15" fmla="*/ 121 h 261"/>
                <a:gd name="T16" fmla="*/ 384 w 384"/>
                <a:gd name="T17" fmla="*/ 49 h 261"/>
                <a:gd name="connsiteX0" fmla="*/ 0 w 10000"/>
                <a:gd name="connsiteY0" fmla="*/ 11657 h 11657"/>
                <a:gd name="connsiteX1" fmla="*/ 2344 w 10000"/>
                <a:gd name="connsiteY1" fmla="*/ 10354 h 11657"/>
                <a:gd name="connsiteX2" fmla="*/ 417 w 10000"/>
                <a:gd name="connsiteY2" fmla="*/ 6446 h 11657"/>
                <a:gd name="connsiteX3" fmla="*/ 3542 w 10000"/>
                <a:gd name="connsiteY3" fmla="*/ 8132 h 11657"/>
                <a:gd name="connsiteX4" fmla="*/ 1770 w 10000"/>
                <a:gd name="connsiteY4" fmla="*/ 0 h 11657"/>
                <a:gd name="connsiteX5" fmla="*/ 5729 w 10000"/>
                <a:gd name="connsiteY5" fmla="*/ 6753 h 11657"/>
                <a:gd name="connsiteX6" fmla="*/ 6042 w 10000"/>
                <a:gd name="connsiteY6" fmla="*/ 1657 h 11657"/>
                <a:gd name="connsiteX7" fmla="*/ 7604 w 10000"/>
                <a:gd name="connsiteY7" fmla="*/ 6293 h 11657"/>
                <a:gd name="connsiteX8" fmla="*/ 10000 w 10000"/>
                <a:gd name="connsiteY8" fmla="*/ 3534 h 1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00" h="11657">
                  <a:moveTo>
                    <a:pt x="0" y="11657"/>
                  </a:moveTo>
                  <a:lnTo>
                    <a:pt x="2344" y="10354"/>
                  </a:lnTo>
                  <a:lnTo>
                    <a:pt x="417" y="6446"/>
                  </a:lnTo>
                  <a:lnTo>
                    <a:pt x="3542" y="8132"/>
                  </a:lnTo>
                  <a:lnTo>
                    <a:pt x="1770" y="0"/>
                  </a:lnTo>
                  <a:lnTo>
                    <a:pt x="5729" y="6753"/>
                  </a:lnTo>
                  <a:cubicBezTo>
                    <a:pt x="5833" y="5054"/>
                    <a:pt x="5938" y="3356"/>
                    <a:pt x="6042" y="1657"/>
                  </a:cubicBezTo>
                  <a:lnTo>
                    <a:pt x="7604" y="6293"/>
                  </a:lnTo>
                  <a:lnTo>
                    <a:pt x="10000" y="3534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48896" y="851352"/>
            <a:ext cx="1548151" cy="1567232"/>
            <a:chOff x="6048896" y="851352"/>
            <a:chExt cx="1548151" cy="1567232"/>
          </a:xfrm>
        </p:grpSpPr>
        <p:sp>
          <p:nvSpPr>
            <p:cNvPr id="361" name="AutoShape 55"/>
            <p:cNvSpPr>
              <a:spLocks noChangeArrowheads="1"/>
            </p:cNvSpPr>
            <p:nvPr/>
          </p:nvSpPr>
          <p:spPr bwMode="auto">
            <a:xfrm>
              <a:off x="6909369" y="851352"/>
              <a:ext cx="687678" cy="687678"/>
            </a:xfrm>
            <a:prstGeom prst="star16">
              <a:avLst>
                <a:gd name="adj" fmla="val 40384"/>
              </a:avLst>
            </a:prstGeom>
            <a:gradFill flip="none" rotWithShape="1">
              <a:gsLst>
                <a:gs pos="100000">
                  <a:srgbClr val="C00000"/>
                </a:gs>
                <a:gs pos="5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フローチャート: 手作業 369"/>
            <p:cNvSpPr/>
            <p:nvPr/>
          </p:nvSpPr>
          <p:spPr bwMode="auto">
            <a:xfrm flipV="1">
              <a:off x="6048896" y="200460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ローチャート: 処理 370"/>
            <p:cNvSpPr/>
            <p:nvPr/>
          </p:nvSpPr>
          <p:spPr bwMode="auto">
            <a:xfrm>
              <a:off x="6048896" y="219211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ローチャート: 手作業 367"/>
            <p:cNvSpPr/>
            <p:nvPr/>
          </p:nvSpPr>
          <p:spPr bwMode="auto">
            <a:xfrm flipV="1">
              <a:off x="6048896" y="170205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フローチャート: 処理 368"/>
            <p:cNvSpPr/>
            <p:nvPr/>
          </p:nvSpPr>
          <p:spPr bwMode="auto">
            <a:xfrm>
              <a:off x="6048896" y="188956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フローチャート: 手作業 365"/>
            <p:cNvSpPr/>
            <p:nvPr/>
          </p:nvSpPr>
          <p:spPr bwMode="auto">
            <a:xfrm flipV="1">
              <a:off x="6048896" y="140599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ローチャート: 処理 366"/>
            <p:cNvSpPr/>
            <p:nvPr/>
          </p:nvSpPr>
          <p:spPr bwMode="auto">
            <a:xfrm>
              <a:off x="6048896" y="159350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AutoShape 55"/>
            <p:cNvSpPr>
              <a:spLocks noChangeArrowheads="1"/>
            </p:cNvSpPr>
            <p:nvPr/>
          </p:nvSpPr>
          <p:spPr bwMode="auto">
            <a:xfrm>
              <a:off x="6106983" y="1907128"/>
              <a:ext cx="446244" cy="446244"/>
            </a:xfrm>
            <a:prstGeom prst="star16">
              <a:avLst>
                <a:gd name="adj" fmla="val 40384"/>
              </a:avLst>
            </a:prstGeom>
            <a:gradFill flip="none" rotWithShape="1">
              <a:gsLst>
                <a:gs pos="100000">
                  <a:srgbClr val="C00000"/>
                </a:gs>
                <a:gs pos="5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915796" y="1020344"/>
            <a:ext cx="1379031" cy="1398240"/>
            <a:chOff x="7915796" y="1020344"/>
            <a:chExt cx="1379031" cy="1398240"/>
          </a:xfrm>
        </p:grpSpPr>
        <p:sp>
          <p:nvSpPr>
            <p:cNvPr id="358" name="フローチャート: 手作業 357"/>
            <p:cNvSpPr/>
            <p:nvPr/>
          </p:nvSpPr>
          <p:spPr bwMode="auto">
            <a:xfrm flipV="1">
              <a:off x="7915796" y="200460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フローチャート: 処理 358"/>
            <p:cNvSpPr/>
            <p:nvPr/>
          </p:nvSpPr>
          <p:spPr bwMode="auto">
            <a:xfrm>
              <a:off x="7915796" y="219211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フローチャート: 手作業 355"/>
            <p:cNvSpPr/>
            <p:nvPr/>
          </p:nvSpPr>
          <p:spPr bwMode="auto">
            <a:xfrm flipV="1">
              <a:off x="7915796" y="170205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フローチャート: 処理 356"/>
            <p:cNvSpPr/>
            <p:nvPr/>
          </p:nvSpPr>
          <p:spPr bwMode="auto">
            <a:xfrm>
              <a:off x="7915796" y="188956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ローチャート: 手作業 353"/>
            <p:cNvSpPr/>
            <p:nvPr/>
          </p:nvSpPr>
          <p:spPr bwMode="auto">
            <a:xfrm flipV="1">
              <a:off x="7915796" y="140599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ローチャート: 処理 354"/>
            <p:cNvSpPr/>
            <p:nvPr/>
          </p:nvSpPr>
          <p:spPr bwMode="auto">
            <a:xfrm>
              <a:off x="7915796" y="159350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小波 373"/>
            <p:cNvSpPr/>
            <p:nvPr/>
          </p:nvSpPr>
          <p:spPr bwMode="auto">
            <a:xfrm rot="5400000">
              <a:off x="8190922" y="1112792"/>
              <a:ext cx="302851" cy="117955"/>
            </a:xfrm>
            <a:prstGeom prst="doubleWave">
              <a:avLst>
                <a:gd name="adj1" fmla="val 125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小波 374"/>
            <p:cNvSpPr/>
            <p:nvPr/>
          </p:nvSpPr>
          <p:spPr bwMode="auto">
            <a:xfrm rot="5400000">
              <a:off x="8465891" y="1112794"/>
              <a:ext cx="302851" cy="117955"/>
            </a:xfrm>
            <a:prstGeom prst="doubleWave">
              <a:avLst>
                <a:gd name="adj1" fmla="val 125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小波 375"/>
            <p:cNvSpPr/>
            <p:nvPr/>
          </p:nvSpPr>
          <p:spPr bwMode="auto">
            <a:xfrm rot="5400000">
              <a:off x="8740860" y="1112794"/>
              <a:ext cx="302851" cy="117955"/>
            </a:xfrm>
            <a:prstGeom prst="doubleWave">
              <a:avLst>
                <a:gd name="adj1" fmla="val 125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40576" y="4718956"/>
            <a:ext cx="1379031" cy="1593448"/>
            <a:chOff x="440576" y="4718956"/>
            <a:chExt cx="1379031" cy="1593448"/>
          </a:xfrm>
        </p:grpSpPr>
        <p:sp>
          <p:nvSpPr>
            <p:cNvPr id="10" name="フローチャート: 手作業 9"/>
            <p:cNvSpPr/>
            <p:nvPr/>
          </p:nvSpPr>
          <p:spPr bwMode="auto">
            <a:xfrm flipV="1">
              <a:off x="440576" y="589842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ローチャート: 処理 10"/>
            <p:cNvSpPr/>
            <p:nvPr/>
          </p:nvSpPr>
          <p:spPr bwMode="auto">
            <a:xfrm>
              <a:off x="440576" y="608593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ローチャート: 手作業 91"/>
            <p:cNvSpPr/>
            <p:nvPr/>
          </p:nvSpPr>
          <p:spPr bwMode="auto">
            <a:xfrm flipV="1">
              <a:off x="440576" y="559587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処理 92"/>
            <p:cNvSpPr/>
            <p:nvPr/>
          </p:nvSpPr>
          <p:spPr bwMode="auto">
            <a:xfrm>
              <a:off x="440576" y="578338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ローチャート: 手作業 94"/>
            <p:cNvSpPr/>
            <p:nvPr/>
          </p:nvSpPr>
          <p:spPr bwMode="auto">
            <a:xfrm flipV="1">
              <a:off x="440576" y="529981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処理 95"/>
            <p:cNvSpPr/>
            <p:nvPr/>
          </p:nvSpPr>
          <p:spPr bwMode="auto">
            <a:xfrm>
              <a:off x="440576" y="548732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形吹き出し 22"/>
            <p:cNvSpPr/>
            <p:nvPr/>
          </p:nvSpPr>
          <p:spPr bwMode="auto">
            <a:xfrm>
              <a:off x="440576" y="4718956"/>
              <a:ext cx="990110" cy="580857"/>
            </a:xfrm>
            <a:prstGeom prst="wedgeEllipseCallout">
              <a:avLst>
                <a:gd name="adj1" fmla="val 19187"/>
                <a:gd name="adj2" fmla="val 67747"/>
              </a:avLst>
            </a:prstGeom>
            <a:solidFill>
              <a:srgbClr val="CCECFF"/>
            </a:soli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65601" y="4867577"/>
              <a:ext cx="540060" cy="2836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正常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162626" y="4718956"/>
            <a:ext cx="1660299" cy="1593448"/>
            <a:chOff x="2162626" y="4718956"/>
            <a:chExt cx="1660299" cy="1593448"/>
          </a:xfrm>
        </p:grpSpPr>
        <p:sp>
          <p:nvSpPr>
            <p:cNvPr id="108" name="フローチャート: 手作業 107"/>
            <p:cNvSpPr/>
            <p:nvPr/>
          </p:nvSpPr>
          <p:spPr bwMode="auto">
            <a:xfrm flipV="1">
              <a:off x="2307476" y="589842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ローチャート: 処理 108"/>
            <p:cNvSpPr/>
            <p:nvPr/>
          </p:nvSpPr>
          <p:spPr bwMode="auto">
            <a:xfrm>
              <a:off x="2307476" y="608593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ローチャート: 手作業 105"/>
            <p:cNvSpPr/>
            <p:nvPr/>
          </p:nvSpPr>
          <p:spPr bwMode="auto">
            <a:xfrm flipV="1">
              <a:off x="2307476" y="559587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ローチャート: 処理 106"/>
            <p:cNvSpPr/>
            <p:nvPr/>
          </p:nvSpPr>
          <p:spPr bwMode="auto">
            <a:xfrm>
              <a:off x="2307476" y="578338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ローチャート: 手作業 103"/>
            <p:cNvSpPr/>
            <p:nvPr/>
          </p:nvSpPr>
          <p:spPr bwMode="auto">
            <a:xfrm flipV="1">
              <a:off x="2307476" y="529981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0000CC"/>
                </a:gs>
                <a:gs pos="0">
                  <a:srgbClr val="0070C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処理 104"/>
            <p:cNvSpPr/>
            <p:nvPr/>
          </p:nvSpPr>
          <p:spPr bwMode="auto">
            <a:xfrm>
              <a:off x="2307476" y="548732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Freeform 64"/>
            <p:cNvSpPr>
              <a:spLocks/>
            </p:cNvSpPr>
            <p:nvPr/>
          </p:nvSpPr>
          <p:spPr bwMode="auto">
            <a:xfrm rot="3600000">
              <a:off x="3295523" y="4950960"/>
              <a:ext cx="588516" cy="466288"/>
            </a:xfrm>
            <a:custGeom>
              <a:avLst/>
              <a:gdLst>
                <a:gd name="T0" fmla="*/ 0 w 384"/>
                <a:gd name="T1" fmla="*/ 261 h 261"/>
                <a:gd name="T2" fmla="*/ 90 w 384"/>
                <a:gd name="T3" fmla="*/ 227 h 261"/>
                <a:gd name="T4" fmla="*/ 16 w 384"/>
                <a:gd name="T5" fmla="*/ 125 h 261"/>
                <a:gd name="T6" fmla="*/ 136 w 384"/>
                <a:gd name="T7" fmla="*/ 169 h 261"/>
                <a:gd name="T8" fmla="*/ 61 w 384"/>
                <a:gd name="T9" fmla="*/ 0 h 261"/>
                <a:gd name="T10" fmla="*/ 220 w 384"/>
                <a:gd name="T11" fmla="*/ 133 h 261"/>
                <a:gd name="T12" fmla="*/ 232 w 384"/>
                <a:gd name="T13" fmla="*/ 0 h 261"/>
                <a:gd name="T14" fmla="*/ 292 w 384"/>
                <a:gd name="T15" fmla="*/ 121 h 261"/>
                <a:gd name="T16" fmla="*/ 384 w 384"/>
                <a:gd name="T17" fmla="*/ 49 h 261"/>
                <a:gd name="connsiteX0" fmla="*/ 0 w 10000"/>
                <a:gd name="connsiteY0" fmla="*/ 11657 h 11657"/>
                <a:gd name="connsiteX1" fmla="*/ 2344 w 10000"/>
                <a:gd name="connsiteY1" fmla="*/ 10354 h 11657"/>
                <a:gd name="connsiteX2" fmla="*/ 417 w 10000"/>
                <a:gd name="connsiteY2" fmla="*/ 6446 h 11657"/>
                <a:gd name="connsiteX3" fmla="*/ 3542 w 10000"/>
                <a:gd name="connsiteY3" fmla="*/ 8132 h 11657"/>
                <a:gd name="connsiteX4" fmla="*/ 1770 w 10000"/>
                <a:gd name="connsiteY4" fmla="*/ 0 h 11657"/>
                <a:gd name="connsiteX5" fmla="*/ 5729 w 10000"/>
                <a:gd name="connsiteY5" fmla="*/ 6753 h 11657"/>
                <a:gd name="connsiteX6" fmla="*/ 6042 w 10000"/>
                <a:gd name="connsiteY6" fmla="*/ 1657 h 11657"/>
                <a:gd name="connsiteX7" fmla="*/ 7604 w 10000"/>
                <a:gd name="connsiteY7" fmla="*/ 6293 h 11657"/>
                <a:gd name="connsiteX8" fmla="*/ 10000 w 10000"/>
                <a:gd name="connsiteY8" fmla="*/ 3534 h 1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00" h="11657">
                  <a:moveTo>
                    <a:pt x="0" y="11657"/>
                  </a:moveTo>
                  <a:lnTo>
                    <a:pt x="2344" y="10354"/>
                  </a:lnTo>
                  <a:lnTo>
                    <a:pt x="417" y="6446"/>
                  </a:lnTo>
                  <a:lnTo>
                    <a:pt x="3542" y="8132"/>
                  </a:lnTo>
                  <a:lnTo>
                    <a:pt x="1770" y="0"/>
                  </a:lnTo>
                  <a:lnTo>
                    <a:pt x="5729" y="6753"/>
                  </a:lnTo>
                  <a:cubicBezTo>
                    <a:pt x="5833" y="5054"/>
                    <a:pt x="5938" y="3356"/>
                    <a:pt x="6042" y="1657"/>
                  </a:cubicBezTo>
                  <a:lnTo>
                    <a:pt x="7604" y="6293"/>
                  </a:lnTo>
                  <a:lnTo>
                    <a:pt x="10000" y="3534"/>
                  </a:lnTo>
                </a:path>
              </a:pathLst>
            </a:custGeom>
            <a:noFill/>
            <a:ln w="38100" cap="flat" cmpd="sng">
              <a:noFill/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8" name="円形吹き出し 377"/>
            <p:cNvSpPr/>
            <p:nvPr/>
          </p:nvSpPr>
          <p:spPr bwMode="auto">
            <a:xfrm>
              <a:off x="2162626" y="4718956"/>
              <a:ext cx="990110" cy="580857"/>
            </a:xfrm>
            <a:prstGeom prst="wedgeEllipseCallout">
              <a:avLst>
                <a:gd name="adj1" fmla="val 19187"/>
                <a:gd name="adj2" fmla="val 67747"/>
              </a:avLst>
            </a:prstGeom>
            <a:solidFill>
              <a:srgbClr val="99CCFF"/>
            </a:soli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テキスト ボックス 386"/>
            <p:cNvSpPr txBox="1"/>
            <p:nvPr/>
          </p:nvSpPr>
          <p:spPr>
            <a:xfrm>
              <a:off x="2319141" y="4867577"/>
              <a:ext cx="677850" cy="2836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異常発生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4174376" y="4718956"/>
            <a:ext cx="1550364" cy="1593448"/>
            <a:chOff x="4174376" y="4718956"/>
            <a:chExt cx="1550364" cy="1593448"/>
          </a:xfrm>
        </p:grpSpPr>
        <p:sp>
          <p:nvSpPr>
            <p:cNvPr id="120" name="AutoShape 55"/>
            <p:cNvSpPr>
              <a:spLocks noChangeArrowheads="1"/>
            </p:cNvSpPr>
            <p:nvPr/>
          </p:nvSpPr>
          <p:spPr bwMode="auto">
            <a:xfrm>
              <a:off x="4838459" y="4718956"/>
              <a:ext cx="886281" cy="886281"/>
            </a:xfrm>
            <a:prstGeom prst="star16">
              <a:avLst>
                <a:gd name="adj" fmla="val 40384"/>
              </a:avLst>
            </a:prstGeom>
            <a:gradFill flip="none" rotWithShape="1">
              <a:gsLst>
                <a:gs pos="100000">
                  <a:srgbClr val="C00000"/>
                </a:gs>
                <a:gs pos="5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 bwMode="auto">
            <a:xfrm flipV="1">
              <a:off x="4174376" y="589842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ローチャート: 処理 129"/>
            <p:cNvSpPr/>
            <p:nvPr/>
          </p:nvSpPr>
          <p:spPr bwMode="auto">
            <a:xfrm>
              <a:off x="4174376" y="608593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ローチャート: 手作業 126"/>
            <p:cNvSpPr/>
            <p:nvPr/>
          </p:nvSpPr>
          <p:spPr bwMode="auto">
            <a:xfrm flipV="1">
              <a:off x="4174376" y="559587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ローチャート: 処理 127"/>
            <p:cNvSpPr/>
            <p:nvPr/>
          </p:nvSpPr>
          <p:spPr bwMode="auto">
            <a:xfrm>
              <a:off x="4174376" y="578338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ローチャート: 手作業 124"/>
            <p:cNvSpPr/>
            <p:nvPr/>
          </p:nvSpPr>
          <p:spPr bwMode="auto">
            <a:xfrm flipV="1">
              <a:off x="4174376" y="529981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処理 125"/>
            <p:cNvSpPr/>
            <p:nvPr/>
          </p:nvSpPr>
          <p:spPr bwMode="auto">
            <a:xfrm>
              <a:off x="4174376" y="548732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AutoShape 55"/>
            <p:cNvSpPr>
              <a:spLocks noChangeArrowheads="1"/>
            </p:cNvSpPr>
            <p:nvPr/>
          </p:nvSpPr>
          <p:spPr bwMode="auto">
            <a:xfrm>
              <a:off x="4181947" y="5524298"/>
              <a:ext cx="1339246" cy="748253"/>
            </a:xfrm>
            <a:prstGeom prst="star16">
              <a:avLst>
                <a:gd name="adj" fmla="val 37329"/>
              </a:avLst>
            </a:prstGeom>
            <a:solidFill>
              <a:srgbClr val="FFFF00"/>
            </a:soli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8" name="テキスト ボックス 387"/>
            <p:cNvSpPr txBox="1"/>
            <p:nvPr/>
          </p:nvSpPr>
          <p:spPr>
            <a:xfrm>
              <a:off x="4559635" y="5756618"/>
              <a:ext cx="583869" cy="2836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不具合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6041276" y="4738465"/>
            <a:ext cx="1555771" cy="1573939"/>
            <a:chOff x="6041276" y="4738465"/>
            <a:chExt cx="1555771" cy="1573939"/>
          </a:xfrm>
        </p:grpSpPr>
        <p:sp>
          <p:nvSpPr>
            <p:cNvPr id="215" name="AutoShape 55"/>
            <p:cNvSpPr>
              <a:spLocks noChangeArrowheads="1"/>
            </p:cNvSpPr>
            <p:nvPr/>
          </p:nvSpPr>
          <p:spPr bwMode="auto">
            <a:xfrm>
              <a:off x="6909369" y="4745172"/>
              <a:ext cx="687678" cy="687678"/>
            </a:xfrm>
            <a:prstGeom prst="star16">
              <a:avLst>
                <a:gd name="adj" fmla="val 40384"/>
              </a:avLst>
            </a:prstGeom>
            <a:gradFill flip="none" rotWithShape="1">
              <a:gsLst>
                <a:gs pos="100000">
                  <a:srgbClr val="C00000"/>
                </a:gs>
                <a:gs pos="5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" name="フローチャート: 手作業 223"/>
            <p:cNvSpPr/>
            <p:nvPr/>
          </p:nvSpPr>
          <p:spPr bwMode="auto">
            <a:xfrm flipV="1">
              <a:off x="6048896" y="589842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ローチャート: 処理 224"/>
            <p:cNvSpPr/>
            <p:nvPr/>
          </p:nvSpPr>
          <p:spPr bwMode="auto">
            <a:xfrm>
              <a:off x="6048896" y="608593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ローチャート: 手作業 221"/>
            <p:cNvSpPr/>
            <p:nvPr/>
          </p:nvSpPr>
          <p:spPr bwMode="auto">
            <a:xfrm flipV="1">
              <a:off x="6048896" y="559587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ローチャート: 処理 222"/>
            <p:cNvSpPr/>
            <p:nvPr/>
          </p:nvSpPr>
          <p:spPr bwMode="auto">
            <a:xfrm>
              <a:off x="6048896" y="578338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ローチャート: 手作業 219"/>
            <p:cNvSpPr/>
            <p:nvPr/>
          </p:nvSpPr>
          <p:spPr bwMode="auto">
            <a:xfrm flipV="1">
              <a:off x="6048896" y="529981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ローチャート: 処理 220"/>
            <p:cNvSpPr/>
            <p:nvPr/>
          </p:nvSpPr>
          <p:spPr bwMode="auto">
            <a:xfrm>
              <a:off x="6048896" y="548732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AutoShape 55"/>
            <p:cNvSpPr>
              <a:spLocks noChangeArrowheads="1"/>
            </p:cNvSpPr>
            <p:nvPr/>
          </p:nvSpPr>
          <p:spPr bwMode="auto">
            <a:xfrm>
              <a:off x="6102187" y="5524298"/>
              <a:ext cx="1339246" cy="748253"/>
            </a:xfrm>
            <a:prstGeom prst="star16">
              <a:avLst>
                <a:gd name="adj" fmla="val 37329"/>
              </a:avLst>
            </a:prstGeom>
            <a:solidFill>
              <a:srgbClr val="FFCC00"/>
            </a:soli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" name="AutoShape 55"/>
            <p:cNvSpPr>
              <a:spLocks noChangeArrowheads="1"/>
            </p:cNvSpPr>
            <p:nvPr/>
          </p:nvSpPr>
          <p:spPr bwMode="auto">
            <a:xfrm>
              <a:off x="6041276" y="4738465"/>
              <a:ext cx="446244" cy="446244"/>
            </a:xfrm>
            <a:prstGeom prst="star16">
              <a:avLst>
                <a:gd name="adj" fmla="val 40384"/>
              </a:avLst>
            </a:prstGeom>
            <a:gradFill flip="none" rotWithShape="1">
              <a:gsLst>
                <a:gs pos="100000">
                  <a:srgbClr val="C00000"/>
                </a:gs>
                <a:gs pos="5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" name="テキスト ボックス 388"/>
            <p:cNvSpPr txBox="1"/>
            <p:nvPr/>
          </p:nvSpPr>
          <p:spPr>
            <a:xfrm>
              <a:off x="6479875" y="5756618"/>
              <a:ext cx="583869" cy="2836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C00000"/>
                  </a:solidFill>
                  <a:latin typeface="+mj-ea"/>
                  <a:ea typeface="+mj-ea"/>
                </a:rPr>
                <a:t>障害</a:t>
              </a:r>
              <a:endParaRPr kumimoji="1" lang="ja-JP" altLang="en-US" b="1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7915796" y="4914164"/>
            <a:ext cx="1379031" cy="1398240"/>
            <a:chOff x="7915796" y="4914164"/>
            <a:chExt cx="1379031" cy="1398240"/>
          </a:xfrm>
        </p:grpSpPr>
        <p:sp>
          <p:nvSpPr>
            <p:cNvPr id="140" name="フローチャート: 手作業 139"/>
            <p:cNvSpPr/>
            <p:nvPr/>
          </p:nvSpPr>
          <p:spPr bwMode="auto">
            <a:xfrm flipV="1">
              <a:off x="7915796" y="5898425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ローチャート: 処理 140"/>
            <p:cNvSpPr/>
            <p:nvPr/>
          </p:nvSpPr>
          <p:spPr bwMode="auto">
            <a:xfrm>
              <a:off x="7915796" y="6085934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ローチャート: 手作業 137"/>
            <p:cNvSpPr/>
            <p:nvPr/>
          </p:nvSpPr>
          <p:spPr bwMode="auto">
            <a:xfrm flipV="1">
              <a:off x="7915796" y="5595872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ローチャート: 処理 138"/>
            <p:cNvSpPr/>
            <p:nvPr/>
          </p:nvSpPr>
          <p:spPr bwMode="auto">
            <a:xfrm>
              <a:off x="7915796" y="5783381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ローチャート: 手作業 135"/>
            <p:cNvSpPr/>
            <p:nvPr/>
          </p:nvSpPr>
          <p:spPr bwMode="auto">
            <a:xfrm flipV="1">
              <a:off x="7915796" y="5299813"/>
              <a:ext cx="1379031" cy="187509"/>
            </a:xfrm>
            <a:prstGeom prst="flowChartManualOperation">
              <a:avLst/>
            </a:prstGeom>
            <a:gradFill>
              <a:gsLst>
                <a:gs pos="100000">
                  <a:srgbClr val="990033"/>
                </a:gs>
                <a:gs pos="0">
                  <a:srgbClr val="C0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ローチャート: 処理 136"/>
            <p:cNvSpPr/>
            <p:nvPr/>
          </p:nvSpPr>
          <p:spPr bwMode="auto">
            <a:xfrm>
              <a:off x="7915796" y="5487322"/>
              <a:ext cx="1379031" cy="226470"/>
            </a:xfrm>
            <a:prstGeom prst="flowChartProcess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小波 19"/>
            <p:cNvSpPr/>
            <p:nvPr/>
          </p:nvSpPr>
          <p:spPr bwMode="auto">
            <a:xfrm rot="5400000">
              <a:off x="8190922" y="5006612"/>
              <a:ext cx="302851" cy="117955"/>
            </a:xfrm>
            <a:prstGeom prst="doubleWave">
              <a:avLst>
                <a:gd name="adj1" fmla="val 125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小波 249"/>
            <p:cNvSpPr/>
            <p:nvPr/>
          </p:nvSpPr>
          <p:spPr bwMode="auto">
            <a:xfrm rot="5400000">
              <a:off x="8465891" y="5006614"/>
              <a:ext cx="302851" cy="117955"/>
            </a:xfrm>
            <a:prstGeom prst="doubleWave">
              <a:avLst>
                <a:gd name="adj1" fmla="val 125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小波 250"/>
            <p:cNvSpPr/>
            <p:nvPr/>
          </p:nvSpPr>
          <p:spPr bwMode="auto">
            <a:xfrm rot="5400000">
              <a:off x="8740860" y="5006614"/>
              <a:ext cx="302851" cy="117955"/>
            </a:xfrm>
            <a:prstGeom prst="doubleWave">
              <a:avLst>
                <a:gd name="adj1" fmla="val 125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7978484" y="5552414"/>
              <a:ext cx="1227660" cy="6186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" name="テキスト ボックス 389"/>
            <p:cNvSpPr txBox="1"/>
            <p:nvPr/>
          </p:nvSpPr>
          <p:spPr>
            <a:xfrm>
              <a:off x="8238365" y="5689626"/>
              <a:ext cx="712898" cy="3506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故障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229791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PPTX237_障害のイメージ</dc:title>
  <dc:subject>PPTX237_障害のイメージ</dc:subject>
  <dc:creator>http://www.digipot.net</dc:creator>
  <cp:lastModifiedBy/>
  <cp:revision>1</cp:revision>
  <dcterms:created xsi:type="dcterms:W3CDTF">2014-10-30T01:51:39Z</dcterms:created>
  <dcterms:modified xsi:type="dcterms:W3CDTF">2014-10-30T02:54:06Z</dcterms:modified>
  <cp:category/>
  <cp:version>1</cp:version>
</cp:coreProperties>
</file>